
<file path=[Content_Types].xml><?xml version="1.0" encoding="utf-8"?>
<Types xmlns="http://schemas.openxmlformats.org/package/2006/content-types">
  <Override PartName="/ppt/slides/slide47.xml" ContentType="application/vnd.openxmlformats-officedocument.presentationml.slide+xml"/>
  <Override PartName="/ppt/notesSlides/notesSlide2.xml" ContentType="application/vnd.openxmlformats-officedocument.presentationml.notesSlide+xml"/>
  <Override PartName="/ppt/diagrams/colors22.xml" ContentType="application/vnd.openxmlformats-officedocument.drawingml.diagramColors+xml"/>
  <Override PartName="/ppt/slides/slide36.xml" ContentType="application/vnd.openxmlformats-officedocument.presentationml.slide+xml"/>
  <Override PartName="/ppt/diagrams/colors11.xml" ContentType="application/vnd.openxmlformats-officedocument.drawingml.diagramColors+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Layouts/slideLayout2.xml" ContentType="application/vnd.openxmlformats-officedocument.presentationml.slideLayout+xml"/>
  <Override PartName="/ppt/diagrams/layout9.xml" ContentType="application/vnd.openxmlformats-officedocument.drawingml.diagramLayout+xml"/>
  <Override PartName="/ppt/diagrams/data13.xml" ContentType="application/vnd.openxmlformats-officedocument.drawingml.diagramData+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diagrams/quickStyle17.xml" ContentType="application/vnd.openxmlformats-officedocument.drawingml.diagramStyle+xml"/>
  <Override PartName="/ppt/tableStyles.xml" ContentType="application/vnd.openxmlformats-officedocument.presentationml.tableStyles+xml"/>
  <Override PartName="/ppt/diagrams/layout17.xml" ContentType="application/vnd.openxmlformats-officedocument.drawingml.diagramLayout+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diagrams/layout13.xml" ContentType="application/vnd.openxmlformats-officedocument.drawingml.diagramLayout+xml"/>
  <Override PartName="/ppt/diagrams/quickStyle20.xml" ContentType="application/vnd.openxmlformats-officedocument.drawingml.diagramStyle+xml"/>
  <Override PartName="/ppt/slides/slide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diagrams/colors16.xml" ContentType="application/vnd.openxmlformats-officedocument.drawingml.diagramColors+xml"/>
  <Override PartName="/ppt/diagrams/data18.xml" ContentType="application/vnd.openxmlformats-officedocument.drawingml.diagramData+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diagrams/colors12.xml" ContentType="application/vnd.openxmlformats-officedocument.drawingml.diagramColors+xml"/>
  <Override PartName="/ppt/diagrams/layout20.xml" ContentType="application/vnd.openxmlformats-officedocument.drawingml.diagramLayout+xml"/>
  <Override PartName="/ppt/diagrams/colors23.xml" ContentType="application/vnd.openxmlformats-officedocument.drawingml.diagramColors+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diagrams/data14.xml" ContentType="application/vnd.openxmlformats-officedocument.drawingml.diagramData+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diagrams/data21.xml" ContentType="application/vnd.openxmlformats-officedocument.drawingml.diagramData+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diagrams/layout6.xml" ContentType="application/vnd.openxmlformats-officedocument.drawingml.diagramLayout+xml"/>
  <Override PartName="/ppt/diagrams/data10.xml" ContentType="application/vnd.openxmlformats-officedocument.drawingml.diagramData+xml"/>
  <Override PartName="/ppt/notesSlides/notesSlide24.xml" ContentType="application/vnd.openxmlformats-officedocument.presentationml.notesSlide+xml"/>
  <Override PartName="/ppt/diagrams/quickStyle18.xml" ContentType="application/vnd.openxmlformats-officedocument.drawingml.diagramStyl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diagrams/data7.xml" ContentType="application/vnd.openxmlformats-officedocument.drawingml.diagramData+xml"/>
  <Override PartName="/ppt/notesSlides/notesSlide13.xml" ContentType="application/vnd.openxmlformats-officedocument.presentationml.notesSlide+xml"/>
  <Override PartName="/ppt/diagrams/colors9.xml" ContentType="application/vnd.openxmlformats-officedocument.drawingml.diagramColors+xml"/>
  <Override PartName="/ppt/diagrams/quickStyle14.xml" ContentType="application/vnd.openxmlformats-officedocument.drawingml.diagramStyle+xml"/>
  <Override PartName="/ppt/diagrams/layout18.xml" ContentType="application/vnd.openxmlformats-officedocument.drawingml.diagramLayout+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diagrams/layout2.xml" ContentType="application/vnd.openxmlformats-officedocument.drawingml.diagram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diagrams/data3.xml" ContentType="application/vnd.openxmlformats-officedocument.drawingml.diagramData+xml"/>
  <Override PartName="/ppt/diagrams/colors5.xml" ContentType="application/vnd.openxmlformats-officedocument.drawingml.diagramColors+xml"/>
  <Override PartName="/ppt/diagrams/quickStyle8.xml" ContentType="application/vnd.openxmlformats-officedocument.drawingml.diagramStyle+xml"/>
  <Override PartName="/ppt/diagrams/quickStyle10.xml" ContentType="application/vnd.openxmlformats-officedocument.drawingml.diagramStyle+xml"/>
  <Override PartName="/ppt/diagrams/layout14.xml" ContentType="application/vnd.openxmlformats-officedocument.drawingml.diagramLayout+xml"/>
  <Override PartName="/ppt/diagrams/colors17.xml" ContentType="application/vnd.openxmlformats-officedocument.drawingml.diagramColors+xml"/>
  <Override PartName="/ppt/diagrams/quickStyle21.xml" ContentType="application/vnd.openxmlformats-officedocument.drawingml.diagramStyle+xml"/>
  <Override PartName="/ppt/slides/slide49.xml" ContentType="application/vnd.openxmlformats-officedocument.presentationml.slide+xml"/>
  <Override PartName="/ppt/notesSlides/notesSlide4.xml" ContentType="application/vnd.openxmlformats-officedocument.presentationml.notesSlide+xml"/>
  <Override PartName="/ppt/diagrams/data19.xml" ContentType="application/vnd.openxmlformats-officedocument.drawingml.diagramData+xml"/>
  <Override PartName="/ppt/diagrams/layout21.xml" ContentType="application/vnd.openxmlformats-officedocument.drawingml.diagramLayout+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diagrams/layout10.xml" ContentType="application/vnd.openxmlformats-officedocument.drawingml.diagramLayout+xml"/>
  <Override PartName="/ppt/diagrams/colors13.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diagrams/data15.xml" ContentType="application/vnd.openxmlformats-officedocument.drawingml.diagramData+xml"/>
  <Override PartName="/ppt/notesSlides/notesSlide29.xml" ContentType="application/vnd.openxmlformats-officedocument.presentationml.notesSlide+xml"/>
  <Override PartName="/ppt/diagrams/colors20.xml" ContentType="application/vnd.openxmlformats-officedocument.drawingml.diagramColors+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notesSlides/notesSlide18.xml" ContentType="application/vnd.openxmlformats-officedocument.presentationml.notesSlide+xml"/>
  <Override PartName="/ppt/diagrams/data11.xml" ContentType="application/vnd.openxmlformats-officedocument.drawingml.diagramData+xml"/>
  <Override PartName="/ppt/diagrams/quickStyle19.xml" ContentType="application/vnd.openxmlformats-officedocument.drawingml.diagramStyle+xml"/>
  <Override PartName="/ppt/notesSlides/notesSlide36.xml" ContentType="application/vnd.openxmlformats-officedocument.presentationml.notesSlide+xml"/>
  <Override PartName="/ppt/diagrams/data22.xml" ContentType="application/vnd.openxmlformats-officedocument.drawingml.diagramData+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diagrams/layout7.xml" ContentType="application/vnd.openxmlformats-officedocument.drawingml.diagramLayout+xml"/>
  <Override PartName="/ppt/diagrams/data8.xml" ContentType="application/vnd.openxmlformats-officedocument.drawingml.diagramData+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diagrams/quickStyle15.xml" ContentType="application/vnd.openxmlformats-officedocument.drawingml.diagramStyle+xml"/>
  <Override PartName="/ppt/diagrams/layout19.xml" ContentType="application/vnd.openxmlformats-officedocument.drawingml.diagramLayout+xml"/>
  <Override PartName="/ppt/notesSlides/notesSlide32.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9.xml" ContentType="application/vnd.openxmlformats-officedocument.presentationml.notesSlide+xml"/>
  <Override PartName="/ppt/notesSlides/notesSlide21.xml" ContentType="application/vnd.openxmlformats-officedocument.presentationml.notesSlide+xml"/>
  <Override PartName="/ppt/diagrams/layout15.xml" ContentType="application/vnd.openxmlformats-officedocument.drawingml.diagramLayout+xml"/>
  <Override PartName="/ppt/diagrams/quickStyle22.xml" ContentType="application/vnd.openxmlformats-officedocument.drawingml.diagramStyl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diagrams/colors6.xml" ContentType="application/vnd.openxmlformats-officedocument.drawingml.diagramColors+xml"/>
  <Override PartName="/ppt/diagrams/quickStyle9.xml" ContentType="application/vnd.openxmlformats-officedocument.drawingml.diagramStyle+xml"/>
  <Override PartName="/ppt/diagrams/quickStyle11.xml" ContentType="application/vnd.openxmlformats-officedocument.drawingml.diagramStyle+xml"/>
  <Override PartName="/ppt/diagrams/colors18.xml" ContentType="application/vnd.openxmlformats-officedocument.drawingml.diagramColors+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layout11.xml" ContentType="application/vnd.openxmlformats-officedocument.drawingml.diagramLayout+xml"/>
  <Override PartName="/ppt/diagrams/colors14.xml" ContentType="application/vnd.openxmlformats-officedocument.drawingml.diagramColors+xml"/>
  <Override PartName="/ppt/diagrams/layout22.xml" ContentType="application/vnd.openxmlformats-officedocument.drawingml.diagramLayout+xml"/>
  <Override PartName="/ppt/slides/slide28.xml" ContentType="application/vnd.openxmlformats-officedocument.presentationml.slide+xml"/>
  <Override PartName="/ppt/slides/slide39.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diagrams/data16.xml" ContentType="application/vnd.openxmlformats-officedocument.drawingml.diagramData+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diagrams/colors10.xml" ContentType="application/vnd.openxmlformats-officedocument.drawingml.diagramColors+xml"/>
  <Override PartName="/ppt/notesSlides/notesSlide19.xml" ContentType="application/vnd.openxmlformats-officedocument.presentationml.notesSlide+xml"/>
  <Override PartName="/ppt/diagrams/colors21.xml" ContentType="application/vnd.openxmlformats-officedocument.drawingml.diagramColors+xml"/>
  <Override PartName="/ppt/diagrams/data23.xml" ContentType="application/vnd.openxmlformats-officedocument.drawingml.diagramData+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Override PartName="/ppt/diagrams/data12.xml" ContentType="application/vnd.openxmlformats-officedocument.drawingml.diagramData+xml"/>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diagrams/data9.xml" ContentType="application/vnd.openxmlformats-officedocument.drawingml.diagramData+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diagrams/quickStyle16.xml" ContentType="application/vnd.openxmlformats-officedocument.drawingml.diagramStyle+xml"/>
  <Override PartName="/ppt/notesSlides/notesSlide44.xml" ContentType="application/vnd.openxmlformats-officedocument.presentationml.notesSlide+xml"/>
  <Override PartName="/ppt/slides/slide20.xml" ContentType="application/vnd.openxmlformats-officedocument.presentationml.slide+xml"/>
  <Override PartName="/ppt/diagrams/layout4.xml" ContentType="application/vnd.openxmlformats-officedocument.drawingml.diagram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diagrams/data5.xml" ContentType="application/vnd.openxmlformats-officedocument.drawingml.diagramData+xml"/>
  <Override PartName="/ppt/notesSlides/notesSlide11.xml" ContentType="application/vnd.openxmlformats-officedocument.presentationml.notesSlide+xml"/>
  <Override PartName="/ppt/diagrams/colors7.xml" ContentType="application/vnd.openxmlformats-officedocument.drawingml.diagramColors+xml"/>
  <Override PartName="/ppt/diagrams/quickStyle12.xml" ContentType="application/vnd.openxmlformats-officedocument.drawingml.diagramStyle+xml"/>
  <Override PartName="/ppt/diagrams/layout16.xml" ContentType="application/vnd.openxmlformats-officedocument.drawingml.diagramLayout+xml"/>
  <Override PartName="/ppt/diagrams/colors19.xml" ContentType="application/vnd.openxmlformats-officedocument.drawingml.diagramColors+xml"/>
  <Override PartName="/ppt/notesSlides/notesSlide40.xml" ContentType="application/vnd.openxmlformats-officedocument.presentationml.notesSlide+xml"/>
  <Override PartName="/ppt/diagrams/quickStyle23.xml" ContentType="application/vnd.openxmlformats-officedocument.drawingml.diagramStyle+xml"/>
  <Override PartName="/ppt/notesSlides/notesSlide6.xml" ContentType="application/vnd.openxmlformats-officedocument.presentationml.notesSlide+xml"/>
  <Override PartName="/ppt/diagrams/layout23.xml" ContentType="application/vnd.openxmlformats-officedocument.drawingml.diagramLayout+xml"/>
  <Override PartName="/ppt/slides/slide8.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ppt/diagrams/layout12.xml" ContentType="application/vnd.openxmlformats-officedocument.drawingml.diagramLayout+xml"/>
  <Override PartName="/ppt/diagrams/colors15.xml" ContentType="application/vnd.openxmlformats-officedocument.drawingml.diagramColors+xml"/>
  <Override PartName="/ppt/slides/slide29.xml" ContentType="application/vnd.openxmlformats-officedocument.presentationml.slide+xml"/>
  <Override PartName="/ppt/diagrams/data17.xml" ContentType="application/vnd.openxmlformats-officedocument.drawingml.diagramData+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43.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slides/slide32.xml" ContentType="application/vnd.openxmlformats-officedocument.presentationml.slide+xml"/>
  <Override PartName="/ppt/diagrams/data20.xml" ContentType="application/vnd.openxmlformats-officedocument.drawingml.diagramData+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diagrams/layout5.xml" ContentType="application/vnd.openxmlformats-officedocument.drawingml.diagramLayout+xml"/>
  <Override PartName="/ppt/diagrams/data6.xml" ContentType="application/vnd.openxmlformats-officedocument.drawingml.diagramData+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diagrams/colors8.xml" ContentType="application/vnd.openxmlformats-officedocument.drawingml.diagramColors+xml"/>
  <Override PartName="/ppt/diagrams/quickStyle13.xml" ContentType="application/vnd.openxmlformats-officedocument.drawingml.diagram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57"/>
  </p:notes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45202" autoAdjust="0"/>
  </p:normalViewPr>
  <p:slideViewPr>
    <p:cSldViewPr>
      <p:cViewPr varScale="1">
        <p:scale>
          <a:sx n="50" d="100"/>
          <a:sy n="50" d="100"/>
        </p:scale>
        <p:origin x="-2208" y="-90"/>
      </p:cViewPr>
      <p:guideLst>
        <p:guide orient="horz" pos="2160"/>
        <p:guide pos="2880"/>
      </p:guideLst>
    </p:cSldViewPr>
  </p:slideViewPr>
  <p:notesTextViewPr>
    <p:cViewPr>
      <p:scale>
        <a:sx n="100" d="100"/>
        <a:sy n="100" d="100"/>
      </p:scale>
      <p:origin x="3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diagrams/_rels/data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 Id="rId4" Type="http://schemas.openxmlformats.org/officeDocument/2006/relationships/image" Target="../media/image13.png"/></Relationships>
</file>

<file path=ppt/diagrams/_rels/data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diagrams/_rels/data19.xml.rels><?xml version="1.0" encoding="UTF-8" standalone="yes"?>
<Relationships xmlns="http://schemas.openxmlformats.org/package/2006/relationships"><Relationship Id="rId1" Type="http://schemas.openxmlformats.org/officeDocument/2006/relationships/image" Target="../media/image27.png"/></Relationships>
</file>

<file path=ppt/diagrams/_rels/data20.xml.rels><?xml version="1.0" encoding="UTF-8" standalone="yes"?>
<Relationships xmlns="http://schemas.openxmlformats.org/package/2006/relationships"><Relationship Id="rId1" Type="http://schemas.openxmlformats.org/officeDocument/2006/relationships/image" Target="../media/image28.png"/></Relationships>
</file>

<file path=ppt/diagrams/_rels/data21.xml.rels><?xml version="1.0" encoding="UTF-8" standalone="yes"?>
<Relationships xmlns="http://schemas.openxmlformats.org/package/2006/relationships"><Relationship Id="rId1" Type="http://schemas.openxmlformats.org/officeDocument/2006/relationships/image" Target="../media/image29.png"/></Relationships>
</file>

<file path=ppt/diagrams/_rels/data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780C34-D833-4F54-8722-C1694597270C}"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pt-BR"/>
        </a:p>
      </dgm:t>
    </dgm:pt>
    <dgm:pt modelId="{BC198EDF-933F-47CB-83D7-163B804ADF79}">
      <dgm:prSet/>
      <dgm:spPr/>
      <dgm:t>
        <a:bodyPr/>
        <a:lstStyle/>
        <a:p>
          <a:pPr rtl="0"/>
          <a:r>
            <a:rPr lang="pt-BR" dirty="0" smtClean="0"/>
            <a:t>Um </a:t>
          </a:r>
          <a:r>
            <a:rPr lang="pt-BR" dirty="0" smtClean="0"/>
            <a:t>PO (Product Owner) solicita </a:t>
          </a:r>
          <a:r>
            <a:rPr lang="pt-BR" dirty="0" smtClean="0"/>
            <a:t>trabalho de um problema complexo para o </a:t>
          </a:r>
          <a:r>
            <a:rPr lang="pt-BR" dirty="0" smtClean="0"/>
            <a:t>Backlog do Produto</a:t>
          </a:r>
          <a:endParaRPr lang="pt-BR" dirty="0"/>
        </a:p>
      </dgm:t>
    </dgm:pt>
    <dgm:pt modelId="{F5D6BC4F-AC96-4D3F-8D49-6467BC48F2ED}" type="parTrans" cxnId="{1F02E80C-32D1-4DB8-8F78-75DFB3DD429E}">
      <dgm:prSet/>
      <dgm:spPr/>
      <dgm:t>
        <a:bodyPr/>
        <a:lstStyle/>
        <a:p>
          <a:endParaRPr lang="pt-BR"/>
        </a:p>
      </dgm:t>
    </dgm:pt>
    <dgm:pt modelId="{7010EE2F-3C39-47F9-B1E6-DD66EC6D8237}" type="sibTrans" cxnId="{1F02E80C-32D1-4DB8-8F78-75DFB3DD429E}">
      <dgm:prSet/>
      <dgm:spPr/>
      <dgm:t>
        <a:bodyPr/>
        <a:lstStyle/>
        <a:p>
          <a:endParaRPr lang="pt-BR"/>
        </a:p>
      </dgm:t>
    </dgm:pt>
    <dgm:pt modelId="{E6B1E515-13DD-4412-BDCF-F4C969C4E818}">
      <dgm:prSet/>
      <dgm:spPr/>
      <dgm:t>
        <a:bodyPr/>
        <a:lstStyle/>
        <a:p>
          <a:pPr rtl="0"/>
          <a:r>
            <a:rPr lang="pt-BR" dirty="0" smtClean="0"/>
            <a:t>O time transforma </a:t>
          </a:r>
          <a:r>
            <a:rPr lang="pt-BR" dirty="0" smtClean="0"/>
            <a:t>a lista de atividades em uma etapa que agrega valor durante uma Sprint</a:t>
          </a:r>
          <a:endParaRPr lang="pt-BR" dirty="0"/>
        </a:p>
      </dgm:t>
    </dgm:pt>
    <dgm:pt modelId="{F93A4E5F-B1A6-4B61-94DA-8F1E00717231}" type="parTrans" cxnId="{6BAEE08E-D0EE-41EA-887B-0BE772DAD36D}">
      <dgm:prSet/>
      <dgm:spPr/>
      <dgm:t>
        <a:bodyPr/>
        <a:lstStyle/>
        <a:p>
          <a:endParaRPr lang="pt-BR"/>
        </a:p>
      </dgm:t>
    </dgm:pt>
    <dgm:pt modelId="{0E349F83-780D-4559-9B92-2E6E48FA52C2}" type="sibTrans" cxnId="{6BAEE08E-D0EE-41EA-887B-0BE772DAD36D}">
      <dgm:prSet/>
      <dgm:spPr/>
      <dgm:t>
        <a:bodyPr/>
        <a:lstStyle/>
        <a:p>
          <a:endParaRPr lang="pt-BR"/>
        </a:p>
      </dgm:t>
    </dgm:pt>
    <dgm:pt modelId="{3F56E60C-8825-4B77-A64F-8C284127892D}">
      <dgm:prSet/>
      <dgm:spPr/>
      <dgm:t>
        <a:bodyPr/>
        <a:lstStyle/>
        <a:p>
          <a:pPr rtl="0"/>
          <a:r>
            <a:rPr lang="pt-BR" dirty="0" smtClean="0"/>
            <a:t>O time e </a:t>
          </a:r>
          <a:r>
            <a:rPr lang="pt-BR" dirty="0" smtClean="0"/>
            <a:t>os stakeholders inspecionam resultados e fazem ajustes para o </a:t>
          </a:r>
          <a:r>
            <a:rPr lang="pt-BR" dirty="0" smtClean="0"/>
            <a:t>próxima Sprint</a:t>
          </a:r>
          <a:endParaRPr lang="pt-BR" dirty="0"/>
        </a:p>
      </dgm:t>
    </dgm:pt>
    <dgm:pt modelId="{C1707EAA-402C-4AF5-B37E-47DBEFA09BA4}" type="parTrans" cxnId="{2F8A737B-C944-405A-A915-21D0AE603991}">
      <dgm:prSet/>
      <dgm:spPr/>
      <dgm:t>
        <a:bodyPr/>
        <a:lstStyle/>
        <a:p>
          <a:endParaRPr lang="pt-BR"/>
        </a:p>
      </dgm:t>
    </dgm:pt>
    <dgm:pt modelId="{91367C0F-D961-4D49-BB26-BA27B9D895E0}" type="sibTrans" cxnId="{2F8A737B-C944-405A-A915-21D0AE603991}">
      <dgm:prSet/>
      <dgm:spPr/>
      <dgm:t>
        <a:bodyPr/>
        <a:lstStyle/>
        <a:p>
          <a:endParaRPr lang="pt-BR"/>
        </a:p>
      </dgm:t>
    </dgm:pt>
    <dgm:pt modelId="{E9F9384F-E0B0-4092-9EA0-13EA72A2C5FA}">
      <dgm:prSet/>
      <dgm:spPr/>
      <dgm:t>
        <a:bodyPr/>
        <a:lstStyle/>
        <a:p>
          <a:pPr rtl="0"/>
          <a:r>
            <a:rPr lang="pt-BR" dirty="0" smtClean="0"/>
            <a:t>O fluxo é repetido até o término do produto</a:t>
          </a:r>
          <a:endParaRPr lang="pt-BR" dirty="0"/>
        </a:p>
      </dgm:t>
    </dgm:pt>
    <dgm:pt modelId="{8BAAF48A-DBB3-4460-A574-763C515A2CC3}" type="parTrans" cxnId="{4A7B0483-EF26-4E96-AFE3-3A0E829EC09F}">
      <dgm:prSet/>
      <dgm:spPr/>
      <dgm:t>
        <a:bodyPr/>
        <a:lstStyle/>
        <a:p>
          <a:endParaRPr lang="pt-BR"/>
        </a:p>
      </dgm:t>
    </dgm:pt>
    <dgm:pt modelId="{2162B2E2-CA6F-493F-8F07-91B86705EC29}" type="sibTrans" cxnId="{4A7B0483-EF26-4E96-AFE3-3A0E829EC09F}">
      <dgm:prSet/>
      <dgm:spPr/>
      <dgm:t>
        <a:bodyPr/>
        <a:lstStyle/>
        <a:p>
          <a:endParaRPr lang="pt-BR"/>
        </a:p>
      </dgm:t>
    </dgm:pt>
    <dgm:pt modelId="{19DEBBCE-5850-413D-9E96-8EE13920D5E3}">
      <dgm:prSet/>
      <dgm:spPr/>
      <dgm:t>
        <a:bodyPr/>
        <a:lstStyle/>
        <a:p>
          <a:pPr rtl="0"/>
          <a:r>
            <a:rPr lang="pt-BR" dirty="0" smtClean="0"/>
            <a:t>SM (</a:t>
          </a:r>
          <a:r>
            <a:rPr lang="pt-BR" b="0" dirty="0" smtClean="0"/>
            <a:t>Scrum Master) </a:t>
          </a:r>
          <a:r>
            <a:rPr lang="pt-BR" dirty="0" smtClean="0"/>
            <a:t>para promove o ambiente Scrum</a:t>
          </a:r>
          <a:endParaRPr lang="pt-BR" dirty="0"/>
        </a:p>
      </dgm:t>
    </dgm:pt>
    <dgm:pt modelId="{D98EE43A-5667-4EF6-A273-FCE73A3DA21B}" type="parTrans" cxnId="{6D1E9FD5-C9F0-47C9-B39D-EB7E286EC35C}">
      <dgm:prSet/>
      <dgm:spPr/>
      <dgm:t>
        <a:bodyPr/>
        <a:lstStyle/>
        <a:p>
          <a:endParaRPr lang="pt-BR"/>
        </a:p>
      </dgm:t>
    </dgm:pt>
    <dgm:pt modelId="{730327C0-B771-402B-A3FD-048AD120C901}" type="sibTrans" cxnId="{6D1E9FD5-C9F0-47C9-B39D-EB7E286EC35C}">
      <dgm:prSet/>
      <dgm:spPr/>
      <dgm:t>
        <a:bodyPr/>
        <a:lstStyle/>
        <a:p>
          <a:endParaRPr lang="pt-BR"/>
        </a:p>
      </dgm:t>
    </dgm:pt>
    <dgm:pt modelId="{AB2FEFF0-B629-40B8-A1F4-B7C9B294D76B}">
      <dgm:prSet/>
      <dgm:spPr/>
      <dgm:t>
        <a:bodyPr/>
        <a:lstStyle/>
        <a:p>
          <a:pPr rtl="0"/>
          <a:endParaRPr lang="pt-BR" dirty="0"/>
        </a:p>
      </dgm:t>
    </dgm:pt>
    <dgm:pt modelId="{DA629C18-5DBE-4B2E-A6B3-E4325790F68A}" type="sibTrans" cxnId="{C23F5962-B9F6-4133-97CA-C23031895D0C}">
      <dgm:prSet/>
      <dgm:spPr/>
      <dgm:t>
        <a:bodyPr/>
        <a:lstStyle/>
        <a:p>
          <a:endParaRPr lang="pt-BR"/>
        </a:p>
      </dgm:t>
    </dgm:pt>
    <dgm:pt modelId="{3601B665-4F52-425D-8E72-92E0889DA4BE}" type="parTrans" cxnId="{C23F5962-B9F6-4133-97CA-C23031895D0C}">
      <dgm:prSet/>
      <dgm:spPr/>
      <dgm:t>
        <a:bodyPr/>
        <a:lstStyle/>
        <a:p>
          <a:endParaRPr lang="pt-BR"/>
        </a:p>
      </dgm:t>
    </dgm:pt>
    <dgm:pt modelId="{21D2AC7E-D1D2-469C-AB53-55FEDCF3ADFB}">
      <dgm:prSet/>
      <dgm:spPr/>
      <dgm:t>
        <a:bodyPr/>
        <a:lstStyle/>
        <a:p>
          <a:pPr rtl="0"/>
          <a:endParaRPr lang="pt-BR" dirty="0"/>
        </a:p>
      </dgm:t>
    </dgm:pt>
    <dgm:pt modelId="{7C9C2801-DFC4-4712-B0F6-873ABBC20F6A}" type="parTrans" cxnId="{E1BCFB11-D9DF-408B-A20D-D07BE4284CC4}">
      <dgm:prSet/>
      <dgm:spPr/>
      <dgm:t>
        <a:bodyPr/>
        <a:lstStyle/>
        <a:p>
          <a:endParaRPr lang="pt-BR"/>
        </a:p>
      </dgm:t>
    </dgm:pt>
    <dgm:pt modelId="{818A83E4-A3AC-47A8-81C2-1F1AEE1D5752}" type="sibTrans" cxnId="{E1BCFB11-D9DF-408B-A20D-D07BE4284CC4}">
      <dgm:prSet/>
      <dgm:spPr/>
      <dgm:t>
        <a:bodyPr/>
        <a:lstStyle/>
        <a:p>
          <a:endParaRPr lang="pt-BR"/>
        </a:p>
      </dgm:t>
    </dgm:pt>
    <dgm:pt modelId="{92965A41-C2A1-497D-BC5E-B2605931A62B}">
      <dgm:prSet/>
      <dgm:spPr/>
      <dgm:t>
        <a:bodyPr/>
        <a:lstStyle/>
        <a:p>
          <a:pPr rtl="0"/>
          <a:endParaRPr lang="pt-BR" dirty="0"/>
        </a:p>
      </dgm:t>
    </dgm:pt>
    <dgm:pt modelId="{829399D2-88F0-454D-8992-D8E3BC263D20}" type="parTrans" cxnId="{52E0A18B-CF0D-45E4-BBE9-8B35EE084BA0}">
      <dgm:prSet/>
      <dgm:spPr/>
      <dgm:t>
        <a:bodyPr/>
        <a:lstStyle/>
        <a:p>
          <a:endParaRPr lang="pt-BR"/>
        </a:p>
      </dgm:t>
    </dgm:pt>
    <dgm:pt modelId="{F5711DBC-9685-45AF-AD19-2E9C33BE634D}" type="sibTrans" cxnId="{52E0A18B-CF0D-45E4-BBE9-8B35EE084BA0}">
      <dgm:prSet/>
      <dgm:spPr/>
      <dgm:t>
        <a:bodyPr/>
        <a:lstStyle/>
        <a:p>
          <a:endParaRPr lang="pt-BR"/>
        </a:p>
      </dgm:t>
    </dgm:pt>
    <dgm:pt modelId="{81AA87BE-9C26-45CF-B65A-C834D35BB120}">
      <dgm:prSet/>
      <dgm:spPr/>
      <dgm:t>
        <a:bodyPr/>
        <a:lstStyle/>
        <a:p>
          <a:pPr rtl="0"/>
          <a:endParaRPr lang="pt-BR" dirty="0"/>
        </a:p>
      </dgm:t>
    </dgm:pt>
    <dgm:pt modelId="{A84F7BFC-889B-4AFF-BA43-8467EB1B0F91}" type="parTrans" cxnId="{81FEF915-FB19-411A-983B-EBF6E552AAAD}">
      <dgm:prSet/>
      <dgm:spPr/>
      <dgm:t>
        <a:bodyPr/>
        <a:lstStyle/>
        <a:p>
          <a:endParaRPr lang="pt-BR"/>
        </a:p>
      </dgm:t>
    </dgm:pt>
    <dgm:pt modelId="{12371862-66E5-4C4B-86EC-B1118B1D6F2C}" type="sibTrans" cxnId="{81FEF915-FB19-411A-983B-EBF6E552AAAD}">
      <dgm:prSet/>
      <dgm:spPr/>
      <dgm:t>
        <a:bodyPr/>
        <a:lstStyle/>
        <a:p>
          <a:endParaRPr lang="pt-BR"/>
        </a:p>
      </dgm:t>
    </dgm:pt>
    <dgm:pt modelId="{BD1F061A-EB9A-415D-8951-2EA37B7BBD14}">
      <dgm:prSet/>
      <dgm:spPr/>
      <dgm:t>
        <a:bodyPr/>
        <a:lstStyle/>
        <a:p>
          <a:pPr rtl="0"/>
          <a:endParaRPr lang="pt-BR" dirty="0"/>
        </a:p>
      </dgm:t>
    </dgm:pt>
    <dgm:pt modelId="{194BBC51-F0B4-4ED7-BC68-EC8591CD6EEF}" type="parTrans" cxnId="{B0A6FFE9-38AA-4F4E-9D78-0F944E865002}">
      <dgm:prSet/>
      <dgm:spPr/>
      <dgm:t>
        <a:bodyPr/>
        <a:lstStyle/>
        <a:p>
          <a:endParaRPr lang="pt-BR"/>
        </a:p>
      </dgm:t>
    </dgm:pt>
    <dgm:pt modelId="{EFF9DD70-6660-447C-995A-BCD63429D3BC}" type="sibTrans" cxnId="{B0A6FFE9-38AA-4F4E-9D78-0F944E865002}">
      <dgm:prSet/>
      <dgm:spPr/>
      <dgm:t>
        <a:bodyPr/>
        <a:lstStyle/>
        <a:p>
          <a:endParaRPr lang="pt-BR"/>
        </a:p>
      </dgm:t>
    </dgm:pt>
    <dgm:pt modelId="{ECEE4DA3-3CEE-4C5F-A470-3E443F43FA76}" type="pres">
      <dgm:prSet presAssocID="{20780C34-D833-4F54-8722-C1694597270C}" presName="linearFlow" presStyleCnt="0">
        <dgm:presLayoutVars>
          <dgm:dir/>
          <dgm:animLvl val="lvl"/>
          <dgm:resizeHandles val="exact"/>
        </dgm:presLayoutVars>
      </dgm:prSet>
      <dgm:spPr/>
      <dgm:t>
        <a:bodyPr/>
        <a:lstStyle/>
        <a:p>
          <a:endParaRPr lang="pt-BR"/>
        </a:p>
      </dgm:t>
    </dgm:pt>
    <dgm:pt modelId="{6D1D38C0-3C6D-4C2C-93C3-D0E22D5B3991}" type="pres">
      <dgm:prSet presAssocID="{AB2FEFF0-B629-40B8-A1F4-B7C9B294D76B}" presName="composite" presStyleCnt="0"/>
      <dgm:spPr/>
    </dgm:pt>
    <dgm:pt modelId="{0CDAD161-D57C-471C-9D3E-6515A53F3CAF}" type="pres">
      <dgm:prSet presAssocID="{AB2FEFF0-B629-40B8-A1F4-B7C9B294D76B}" presName="parentText" presStyleLbl="alignNode1" presStyleIdx="0" presStyleCnt="5">
        <dgm:presLayoutVars>
          <dgm:chMax val="1"/>
          <dgm:bulletEnabled val="1"/>
        </dgm:presLayoutVars>
      </dgm:prSet>
      <dgm:spPr/>
      <dgm:t>
        <a:bodyPr/>
        <a:lstStyle/>
        <a:p>
          <a:endParaRPr lang="pt-BR"/>
        </a:p>
      </dgm:t>
    </dgm:pt>
    <dgm:pt modelId="{0D6E1813-1460-4E92-A2EC-95AF4097FA24}" type="pres">
      <dgm:prSet presAssocID="{AB2FEFF0-B629-40B8-A1F4-B7C9B294D76B}" presName="descendantText" presStyleLbl="alignAcc1" presStyleIdx="0" presStyleCnt="5">
        <dgm:presLayoutVars>
          <dgm:bulletEnabled val="1"/>
        </dgm:presLayoutVars>
      </dgm:prSet>
      <dgm:spPr/>
      <dgm:t>
        <a:bodyPr/>
        <a:lstStyle/>
        <a:p>
          <a:endParaRPr lang="pt-BR"/>
        </a:p>
      </dgm:t>
    </dgm:pt>
    <dgm:pt modelId="{18076B17-FCD4-4471-A580-CB6895EE3B16}" type="pres">
      <dgm:prSet presAssocID="{DA629C18-5DBE-4B2E-A6B3-E4325790F68A}" presName="sp" presStyleCnt="0"/>
      <dgm:spPr/>
    </dgm:pt>
    <dgm:pt modelId="{A0E012D9-B601-4932-87B6-71C05AC4F40A}" type="pres">
      <dgm:prSet presAssocID="{21D2AC7E-D1D2-469C-AB53-55FEDCF3ADFB}" presName="composite" presStyleCnt="0"/>
      <dgm:spPr/>
    </dgm:pt>
    <dgm:pt modelId="{5383F2E1-DE76-4C2B-8FCE-6219C9316ED0}" type="pres">
      <dgm:prSet presAssocID="{21D2AC7E-D1D2-469C-AB53-55FEDCF3ADFB}" presName="parentText" presStyleLbl="alignNode1" presStyleIdx="1" presStyleCnt="5">
        <dgm:presLayoutVars>
          <dgm:chMax val="1"/>
          <dgm:bulletEnabled val="1"/>
        </dgm:presLayoutVars>
      </dgm:prSet>
      <dgm:spPr/>
      <dgm:t>
        <a:bodyPr/>
        <a:lstStyle/>
        <a:p>
          <a:endParaRPr lang="pt-BR"/>
        </a:p>
      </dgm:t>
    </dgm:pt>
    <dgm:pt modelId="{155AA679-02D6-4EB0-A8D6-4E9D1EC07969}" type="pres">
      <dgm:prSet presAssocID="{21D2AC7E-D1D2-469C-AB53-55FEDCF3ADFB}" presName="descendantText" presStyleLbl="alignAcc1" presStyleIdx="1" presStyleCnt="5">
        <dgm:presLayoutVars>
          <dgm:bulletEnabled val="1"/>
        </dgm:presLayoutVars>
      </dgm:prSet>
      <dgm:spPr/>
      <dgm:t>
        <a:bodyPr/>
        <a:lstStyle/>
        <a:p>
          <a:endParaRPr lang="pt-BR"/>
        </a:p>
      </dgm:t>
    </dgm:pt>
    <dgm:pt modelId="{5A0542D5-A73E-4F2F-9930-7749B84A29DD}" type="pres">
      <dgm:prSet presAssocID="{818A83E4-A3AC-47A8-81C2-1F1AEE1D5752}" presName="sp" presStyleCnt="0"/>
      <dgm:spPr/>
    </dgm:pt>
    <dgm:pt modelId="{37BD7681-CEE3-4C63-A803-F23D00C28A58}" type="pres">
      <dgm:prSet presAssocID="{92965A41-C2A1-497D-BC5E-B2605931A62B}" presName="composite" presStyleCnt="0"/>
      <dgm:spPr/>
    </dgm:pt>
    <dgm:pt modelId="{71C1847A-4270-4F1A-B62D-4B85E062F9BC}" type="pres">
      <dgm:prSet presAssocID="{92965A41-C2A1-497D-BC5E-B2605931A62B}" presName="parentText" presStyleLbl="alignNode1" presStyleIdx="2" presStyleCnt="5">
        <dgm:presLayoutVars>
          <dgm:chMax val="1"/>
          <dgm:bulletEnabled val="1"/>
        </dgm:presLayoutVars>
      </dgm:prSet>
      <dgm:spPr/>
      <dgm:t>
        <a:bodyPr/>
        <a:lstStyle/>
        <a:p>
          <a:endParaRPr lang="pt-BR"/>
        </a:p>
      </dgm:t>
    </dgm:pt>
    <dgm:pt modelId="{DA2BE00E-3980-4DF8-861F-350C537C85C7}" type="pres">
      <dgm:prSet presAssocID="{92965A41-C2A1-497D-BC5E-B2605931A62B}" presName="descendantText" presStyleLbl="alignAcc1" presStyleIdx="2" presStyleCnt="5">
        <dgm:presLayoutVars>
          <dgm:bulletEnabled val="1"/>
        </dgm:presLayoutVars>
      </dgm:prSet>
      <dgm:spPr/>
      <dgm:t>
        <a:bodyPr/>
        <a:lstStyle/>
        <a:p>
          <a:endParaRPr lang="pt-BR"/>
        </a:p>
      </dgm:t>
    </dgm:pt>
    <dgm:pt modelId="{1B5AB2A8-739A-481C-8AA2-C39316AE1190}" type="pres">
      <dgm:prSet presAssocID="{F5711DBC-9685-45AF-AD19-2E9C33BE634D}" presName="sp" presStyleCnt="0"/>
      <dgm:spPr/>
    </dgm:pt>
    <dgm:pt modelId="{14D92902-0CA4-4FD5-A2D2-7BCA7FD069E5}" type="pres">
      <dgm:prSet presAssocID="{81AA87BE-9C26-45CF-B65A-C834D35BB120}" presName="composite" presStyleCnt="0"/>
      <dgm:spPr/>
    </dgm:pt>
    <dgm:pt modelId="{3E209A1D-368C-400C-A933-D529C337EA92}" type="pres">
      <dgm:prSet presAssocID="{81AA87BE-9C26-45CF-B65A-C834D35BB120}" presName="parentText" presStyleLbl="alignNode1" presStyleIdx="3" presStyleCnt="5">
        <dgm:presLayoutVars>
          <dgm:chMax val="1"/>
          <dgm:bulletEnabled val="1"/>
        </dgm:presLayoutVars>
      </dgm:prSet>
      <dgm:spPr/>
      <dgm:t>
        <a:bodyPr/>
        <a:lstStyle/>
        <a:p>
          <a:endParaRPr lang="pt-BR"/>
        </a:p>
      </dgm:t>
    </dgm:pt>
    <dgm:pt modelId="{3D85D1FD-7A6A-4428-AF4B-F6D0A52D11D2}" type="pres">
      <dgm:prSet presAssocID="{81AA87BE-9C26-45CF-B65A-C834D35BB120}" presName="descendantText" presStyleLbl="alignAcc1" presStyleIdx="3" presStyleCnt="5">
        <dgm:presLayoutVars>
          <dgm:bulletEnabled val="1"/>
        </dgm:presLayoutVars>
      </dgm:prSet>
      <dgm:spPr/>
      <dgm:t>
        <a:bodyPr/>
        <a:lstStyle/>
        <a:p>
          <a:endParaRPr lang="pt-BR"/>
        </a:p>
      </dgm:t>
    </dgm:pt>
    <dgm:pt modelId="{40CB7C01-00AE-46CD-ACB5-4A839660E12B}" type="pres">
      <dgm:prSet presAssocID="{12371862-66E5-4C4B-86EC-B1118B1D6F2C}" presName="sp" presStyleCnt="0"/>
      <dgm:spPr/>
    </dgm:pt>
    <dgm:pt modelId="{4FCDD1CD-3059-4EA1-A0DF-9085B6AE3877}" type="pres">
      <dgm:prSet presAssocID="{BD1F061A-EB9A-415D-8951-2EA37B7BBD14}" presName="composite" presStyleCnt="0"/>
      <dgm:spPr/>
    </dgm:pt>
    <dgm:pt modelId="{E94F0902-A983-4426-A680-1A3B69DBC46E}" type="pres">
      <dgm:prSet presAssocID="{BD1F061A-EB9A-415D-8951-2EA37B7BBD14}" presName="parentText" presStyleLbl="alignNode1" presStyleIdx="4" presStyleCnt="5">
        <dgm:presLayoutVars>
          <dgm:chMax val="1"/>
          <dgm:bulletEnabled val="1"/>
        </dgm:presLayoutVars>
      </dgm:prSet>
      <dgm:spPr/>
      <dgm:t>
        <a:bodyPr/>
        <a:lstStyle/>
        <a:p>
          <a:endParaRPr lang="pt-BR"/>
        </a:p>
      </dgm:t>
    </dgm:pt>
    <dgm:pt modelId="{D73DC502-27C1-47BC-966E-6C566568053B}" type="pres">
      <dgm:prSet presAssocID="{BD1F061A-EB9A-415D-8951-2EA37B7BBD14}" presName="descendantText" presStyleLbl="alignAcc1" presStyleIdx="4" presStyleCnt="5">
        <dgm:presLayoutVars>
          <dgm:bulletEnabled val="1"/>
        </dgm:presLayoutVars>
      </dgm:prSet>
      <dgm:spPr/>
      <dgm:t>
        <a:bodyPr/>
        <a:lstStyle/>
        <a:p>
          <a:endParaRPr lang="pt-BR"/>
        </a:p>
      </dgm:t>
    </dgm:pt>
  </dgm:ptLst>
  <dgm:cxnLst>
    <dgm:cxn modelId="{452403E3-1353-4286-BD8B-11B37A00DC72}" type="presOf" srcId="{E6B1E515-13DD-4412-BDCF-F4C969C4E818}" destId="{DA2BE00E-3980-4DF8-861F-350C537C85C7}" srcOrd="0" destOrd="0" presId="urn:microsoft.com/office/officeart/2005/8/layout/chevron2"/>
    <dgm:cxn modelId="{52E0A18B-CF0D-45E4-BBE9-8B35EE084BA0}" srcId="{20780C34-D833-4F54-8722-C1694597270C}" destId="{92965A41-C2A1-497D-BC5E-B2605931A62B}" srcOrd="2" destOrd="0" parTransId="{829399D2-88F0-454D-8992-D8E3BC263D20}" sibTransId="{F5711DBC-9685-45AF-AD19-2E9C33BE634D}"/>
    <dgm:cxn modelId="{B6824EA0-A913-4DFC-94E4-D3449A481EB3}" type="presOf" srcId="{3F56E60C-8825-4B77-A64F-8C284127892D}" destId="{3D85D1FD-7A6A-4428-AF4B-F6D0A52D11D2}" srcOrd="0" destOrd="0" presId="urn:microsoft.com/office/officeart/2005/8/layout/chevron2"/>
    <dgm:cxn modelId="{4A7B0483-EF26-4E96-AFE3-3A0E829EC09F}" srcId="{BD1F061A-EB9A-415D-8951-2EA37B7BBD14}" destId="{E9F9384F-E0B0-4092-9EA0-13EA72A2C5FA}" srcOrd="0" destOrd="0" parTransId="{8BAAF48A-DBB3-4460-A574-763C515A2CC3}" sibTransId="{2162B2E2-CA6F-493F-8F07-91B86705EC29}"/>
    <dgm:cxn modelId="{3E12E2C8-C91D-4F5A-BE52-D9942436C838}" type="presOf" srcId="{92965A41-C2A1-497D-BC5E-B2605931A62B}" destId="{71C1847A-4270-4F1A-B62D-4B85E062F9BC}" srcOrd="0" destOrd="0" presId="urn:microsoft.com/office/officeart/2005/8/layout/chevron2"/>
    <dgm:cxn modelId="{81FEF915-FB19-411A-983B-EBF6E552AAAD}" srcId="{20780C34-D833-4F54-8722-C1694597270C}" destId="{81AA87BE-9C26-45CF-B65A-C834D35BB120}" srcOrd="3" destOrd="0" parTransId="{A84F7BFC-889B-4AFF-BA43-8467EB1B0F91}" sibTransId="{12371862-66E5-4C4B-86EC-B1118B1D6F2C}"/>
    <dgm:cxn modelId="{54543423-0D67-4238-81BA-412B42D6AA9D}" type="presOf" srcId="{AB2FEFF0-B629-40B8-A1F4-B7C9B294D76B}" destId="{0CDAD161-D57C-471C-9D3E-6515A53F3CAF}" srcOrd="0" destOrd="0" presId="urn:microsoft.com/office/officeart/2005/8/layout/chevron2"/>
    <dgm:cxn modelId="{6BAEE08E-D0EE-41EA-887B-0BE772DAD36D}" srcId="{92965A41-C2A1-497D-BC5E-B2605931A62B}" destId="{E6B1E515-13DD-4412-BDCF-F4C969C4E818}" srcOrd="0" destOrd="0" parTransId="{F93A4E5F-B1A6-4B61-94DA-8F1E00717231}" sibTransId="{0E349F83-780D-4559-9B92-2E6E48FA52C2}"/>
    <dgm:cxn modelId="{A21BF5B5-7D71-4F6A-A680-789A59D83081}" type="presOf" srcId="{81AA87BE-9C26-45CF-B65A-C834D35BB120}" destId="{3E209A1D-368C-400C-A933-D529C337EA92}" srcOrd="0" destOrd="0" presId="urn:microsoft.com/office/officeart/2005/8/layout/chevron2"/>
    <dgm:cxn modelId="{9B5DB8D2-9F8E-491C-AFEE-89BEA77A5C1F}" type="presOf" srcId="{19DEBBCE-5850-413D-9E96-8EE13920D5E3}" destId="{0D6E1813-1460-4E92-A2EC-95AF4097FA24}" srcOrd="0" destOrd="0" presId="urn:microsoft.com/office/officeart/2005/8/layout/chevron2"/>
    <dgm:cxn modelId="{B0A6FFE9-38AA-4F4E-9D78-0F944E865002}" srcId="{20780C34-D833-4F54-8722-C1694597270C}" destId="{BD1F061A-EB9A-415D-8951-2EA37B7BBD14}" srcOrd="4" destOrd="0" parTransId="{194BBC51-F0B4-4ED7-BC68-EC8591CD6EEF}" sibTransId="{EFF9DD70-6660-447C-995A-BCD63429D3BC}"/>
    <dgm:cxn modelId="{C23F5962-B9F6-4133-97CA-C23031895D0C}" srcId="{20780C34-D833-4F54-8722-C1694597270C}" destId="{AB2FEFF0-B629-40B8-A1F4-B7C9B294D76B}" srcOrd="0" destOrd="0" parTransId="{3601B665-4F52-425D-8E72-92E0889DA4BE}" sibTransId="{DA629C18-5DBE-4B2E-A6B3-E4325790F68A}"/>
    <dgm:cxn modelId="{6D1E9FD5-C9F0-47C9-B39D-EB7E286EC35C}" srcId="{AB2FEFF0-B629-40B8-A1F4-B7C9B294D76B}" destId="{19DEBBCE-5850-413D-9E96-8EE13920D5E3}" srcOrd="0" destOrd="0" parTransId="{D98EE43A-5667-4EF6-A273-FCE73A3DA21B}" sibTransId="{730327C0-B771-402B-A3FD-048AD120C901}"/>
    <dgm:cxn modelId="{6BD3730C-9483-451B-AFAB-0B255283D450}" type="presOf" srcId="{21D2AC7E-D1D2-469C-AB53-55FEDCF3ADFB}" destId="{5383F2E1-DE76-4C2B-8FCE-6219C9316ED0}" srcOrd="0" destOrd="0" presId="urn:microsoft.com/office/officeart/2005/8/layout/chevron2"/>
    <dgm:cxn modelId="{F434F21E-F6AA-4E1F-9628-4D0FFF912496}" type="presOf" srcId="{20780C34-D833-4F54-8722-C1694597270C}" destId="{ECEE4DA3-3CEE-4C5F-A470-3E443F43FA76}" srcOrd="0" destOrd="0" presId="urn:microsoft.com/office/officeart/2005/8/layout/chevron2"/>
    <dgm:cxn modelId="{DB4CE95A-E678-4721-87DE-5378234DB3CE}" type="presOf" srcId="{E9F9384F-E0B0-4092-9EA0-13EA72A2C5FA}" destId="{D73DC502-27C1-47BC-966E-6C566568053B}" srcOrd="0" destOrd="0" presId="urn:microsoft.com/office/officeart/2005/8/layout/chevron2"/>
    <dgm:cxn modelId="{1F02E80C-32D1-4DB8-8F78-75DFB3DD429E}" srcId="{21D2AC7E-D1D2-469C-AB53-55FEDCF3ADFB}" destId="{BC198EDF-933F-47CB-83D7-163B804ADF79}" srcOrd="0" destOrd="0" parTransId="{F5D6BC4F-AC96-4D3F-8D49-6467BC48F2ED}" sibTransId="{7010EE2F-3C39-47F9-B1E6-DD66EC6D8237}"/>
    <dgm:cxn modelId="{CA1695F9-EC56-4374-ABB7-7C4F45C72F4B}" type="presOf" srcId="{BC198EDF-933F-47CB-83D7-163B804ADF79}" destId="{155AA679-02D6-4EB0-A8D6-4E9D1EC07969}" srcOrd="0" destOrd="0" presId="urn:microsoft.com/office/officeart/2005/8/layout/chevron2"/>
    <dgm:cxn modelId="{1151D3D9-1093-4D8E-AD2E-9F2FFC096857}" type="presOf" srcId="{BD1F061A-EB9A-415D-8951-2EA37B7BBD14}" destId="{E94F0902-A983-4426-A680-1A3B69DBC46E}" srcOrd="0" destOrd="0" presId="urn:microsoft.com/office/officeart/2005/8/layout/chevron2"/>
    <dgm:cxn modelId="{E1BCFB11-D9DF-408B-A20D-D07BE4284CC4}" srcId="{20780C34-D833-4F54-8722-C1694597270C}" destId="{21D2AC7E-D1D2-469C-AB53-55FEDCF3ADFB}" srcOrd="1" destOrd="0" parTransId="{7C9C2801-DFC4-4712-B0F6-873ABBC20F6A}" sibTransId="{818A83E4-A3AC-47A8-81C2-1F1AEE1D5752}"/>
    <dgm:cxn modelId="{2F8A737B-C944-405A-A915-21D0AE603991}" srcId="{81AA87BE-9C26-45CF-B65A-C834D35BB120}" destId="{3F56E60C-8825-4B77-A64F-8C284127892D}" srcOrd="0" destOrd="0" parTransId="{C1707EAA-402C-4AF5-B37E-47DBEFA09BA4}" sibTransId="{91367C0F-D961-4D49-BB26-BA27B9D895E0}"/>
    <dgm:cxn modelId="{29AC04EE-9B14-4624-8C93-FFA031932B85}" type="presParOf" srcId="{ECEE4DA3-3CEE-4C5F-A470-3E443F43FA76}" destId="{6D1D38C0-3C6D-4C2C-93C3-D0E22D5B3991}" srcOrd="0" destOrd="0" presId="urn:microsoft.com/office/officeart/2005/8/layout/chevron2"/>
    <dgm:cxn modelId="{DE8DC6BC-BFAB-4533-8172-E3564C52C506}" type="presParOf" srcId="{6D1D38C0-3C6D-4C2C-93C3-D0E22D5B3991}" destId="{0CDAD161-D57C-471C-9D3E-6515A53F3CAF}" srcOrd="0" destOrd="0" presId="urn:microsoft.com/office/officeart/2005/8/layout/chevron2"/>
    <dgm:cxn modelId="{02C23B4A-2012-43D9-BDE4-D52EA083EC33}" type="presParOf" srcId="{6D1D38C0-3C6D-4C2C-93C3-D0E22D5B3991}" destId="{0D6E1813-1460-4E92-A2EC-95AF4097FA24}" srcOrd="1" destOrd="0" presId="urn:microsoft.com/office/officeart/2005/8/layout/chevron2"/>
    <dgm:cxn modelId="{83065AFF-AF85-4485-B823-6C0CE87449F2}" type="presParOf" srcId="{ECEE4DA3-3CEE-4C5F-A470-3E443F43FA76}" destId="{18076B17-FCD4-4471-A580-CB6895EE3B16}" srcOrd="1" destOrd="0" presId="urn:microsoft.com/office/officeart/2005/8/layout/chevron2"/>
    <dgm:cxn modelId="{C23B111C-7EAD-4BA5-9310-F31BE6DD3F5B}" type="presParOf" srcId="{ECEE4DA3-3CEE-4C5F-A470-3E443F43FA76}" destId="{A0E012D9-B601-4932-87B6-71C05AC4F40A}" srcOrd="2" destOrd="0" presId="urn:microsoft.com/office/officeart/2005/8/layout/chevron2"/>
    <dgm:cxn modelId="{D839ED6A-B7F0-4865-94C2-E3FD369E364F}" type="presParOf" srcId="{A0E012D9-B601-4932-87B6-71C05AC4F40A}" destId="{5383F2E1-DE76-4C2B-8FCE-6219C9316ED0}" srcOrd="0" destOrd="0" presId="urn:microsoft.com/office/officeart/2005/8/layout/chevron2"/>
    <dgm:cxn modelId="{347F06E9-CD38-4303-AC87-F2D7A9F03572}" type="presParOf" srcId="{A0E012D9-B601-4932-87B6-71C05AC4F40A}" destId="{155AA679-02D6-4EB0-A8D6-4E9D1EC07969}" srcOrd="1" destOrd="0" presId="urn:microsoft.com/office/officeart/2005/8/layout/chevron2"/>
    <dgm:cxn modelId="{E357C5A2-0D9C-4114-95D6-B5F2E2B9B485}" type="presParOf" srcId="{ECEE4DA3-3CEE-4C5F-A470-3E443F43FA76}" destId="{5A0542D5-A73E-4F2F-9930-7749B84A29DD}" srcOrd="3" destOrd="0" presId="urn:microsoft.com/office/officeart/2005/8/layout/chevron2"/>
    <dgm:cxn modelId="{090DB0D6-857F-4297-8898-C544E6938A24}" type="presParOf" srcId="{ECEE4DA3-3CEE-4C5F-A470-3E443F43FA76}" destId="{37BD7681-CEE3-4C63-A803-F23D00C28A58}" srcOrd="4" destOrd="0" presId="urn:microsoft.com/office/officeart/2005/8/layout/chevron2"/>
    <dgm:cxn modelId="{3057768E-2C92-4B12-9F8A-20AC3DB49747}" type="presParOf" srcId="{37BD7681-CEE3-4C63-A803-F23D00C28A58}" destId="{71C1847A-4270-4F1A-B62D-4B85E062F9BC}" srcOrd="0" destOrd="0" presId="urn:microsoft.com/office/officeart/2005/8/layout/chevron2"/>
    <dgm:cxn modelId="{FACD3D00-43F9-41C8-B0E4-D1A4BFFEBBF6}" type="presParOf" srcId="{37BD7681-CEE3-4C63-A803-F23D00C28A58}" destId="{DA2BE00E-3980-4DF8-861F-350C537C85C7}" srcOrd="1" destOrd="0" presId="urn:microsoft.com/office/officeart/2005/8/layout/chevron2"/>
    <dgm:cxn modelId="{04507FC7-A67B-491F-B901-32AA8B414F0D}" type="presParOf" srcId="{ECEE4DA3-3CEE-4C5F-A470-3E443F43FA76}" destId="{1B5AB2A8-739A-481C-8AA2-C39316AE1190}" srcOrd="5" destOrd="0" presId="urn:microsoft.com/office/officeart/2005/8/layout/chevron2"/>
    <dgm:cxn modelId="{9923FFD5-BE24-438E-A2D1-D1C04108506C}" type="presParOf" srcId="{ECEE4DA3-3CEE-4C5F-A470-3E443F43FA76}" destId="{14D92902-0CA4-4FD5-A2D2-7BCA7FD069E5}" srcOrd="6" destOrd="0" presId="urn:microsoft.com/office/officeart/2005/8/layout/chevron2"/>
    <dgm:cxn modelId="{EADB54CC-7706-47E6-B4C3-FBC7309B4FCD}" type="presParOf" srcId="{14D92902-0CA4-4FD5-A2D2-7BCA7FD069E5}" destId="{3E209A1D-368C-400C-A933-D529C337EA92}" srcOrd="0" destOrd="0" presId="urn:microsoft.com/office/officeart/2005/8/layout/chevron2"/>
    <dgm:cxn modelId="{517C50E8-B4FC-4BE7-90EF-5C0130909FDD}" type="presParOf" srcId="{14D92902-0CA4-4FD5-A2D2-7BCA7FD069E5}" destId="{3D85D1FD-7A6A-4428-AF4B-F6D0A52D11D2}" srcOrd="1" destOrd="0" presId="urn:microsoft.com/office/officeart/2005/8/layout/chevron2"/>
    <dgm:cxn modelId="{F983D6DB-9859-4E43-B36B-05ECE6BA207D}" type="presParOf" srcId="{ECEE4DA3-3CEE-4C5F-A470-3E443F43FA76}" destId="{40CB7C01-00AE-46CD-ACB5-4A839660E12B}" srcOrd="7" destOrd="0" presId="urn:microsoft.com/office/officeart/2005/8/layout/chevron2"/>
    <dgm:cxn modelId="{5B5DD8E6-369F-4D8C-A670-EE73415095CA}" type="presParOf" srcId="{ECEE4DA3-3CEE-4C5F-A470-3E443F43FA76}" destId="{4FCDD1CD-3059-4EA1-A0DF-9085B6AE3877}" srcOrd="8" destOrd="0" presId="urn:microsoft.com/office/officeart/2005/8/layout/chevron2"/>
    <dgm:cxn modelId="{561E5706-165E-45B9-9754-5FE37FF93DEF}" type="presParOf" srcId="{4FCDD1CD-3059-4EA1-A0DF-9085B6AE3877}" destId="{E94F0902-A983-4426-A680-1A3B69DBC46E}" srcOrd="0" destOrd="0" presId="urn:microsoft.com/office/officeart/2005/8/layout/chevron2"/>
    <dgm:cxn modelId="{7B83513F-02FA-4273-B15F-893D945167EB}" type="presParOf" srcId="{4FCDD1CD-3059-4EA1-A0DF-9085B6AE3877}" destId="{D73DC502-27C1-47BC-966E-6C566568053B}" srcOrd="1" destOrd="0" presId="urn:microsoft.com/office/officeart/2005/8/layout/chevron2"/>
  </dgm:cxnLst>
  <dgm:bg/>
  <dgm:whole/>
</dgm:dataModel>
</file>

<file path=ppt/diagrams/data10.xml><?xml version="1.0" encoding="utf-8"?>
<dgm:dataModel xmlns:dgm="http://schemas.openxmlformats.org/drawingml/2006/diagram" xmlns:a="http://schemas.openxmlformats.org/drawingml/2006/main">
  <dgm:ptLst>
    <dgm:pt modelId="{63D2058D-9803-4C85-AF0C-5710AC82BB1A}"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pt-BR"/>
        </a:p>
      </dgm:t>
    </dgm:pt>
    <dgm:pt modelId="{DEBAE90D-2E98-4917-8951-5DBE1ED1F0ED}">
      <dgm:prSet/>
      <dgm:spPr/>
      <dgm:t>
        <a:bodyPr/>
        <a:lstStyle/>
        <a:p>
          <a:pPr rtl="0"/>
          <a:r>
            <a:rPr lang="pt-BR" dirty="0" smtClean="0"/>
            <a:t>1. Admitindo que ninguém é perfeito</a:t>
          </a:r>
          <a:endParaRPr lang="pt-BR" dirty="0"/>
        </a:p>
      </dgm:t>
    </dgm:pt>
    <dgm:pt modelId="{DBC3067A-521F-4E64-BC2A-516ED7B0FDF4}" type="parTrans" cxnId="{D1FFE0C8-5B46-4AAE-8935-74E756ABB863}">
      <dgm:prSet/>
      <dgm:spPr/>
      <dgm:t>
        <a:bodyPr/>
        <a:lstStyle/>
        <a:p>
          <a:endParaRPr lang="pt-BR"/>
        </a:p>
      </dgm:t>
    </dgm:pt>
    <dgm:pt modelId="{1B9C1DD0-3283-45CB-A98F-F71E48E14927}" type="sibTrans" cxnId="{D1FFE0C8-5B46-4AAE-8935-74E756ABB863}">
      <dgm:prSet/>
      <dgm:spPr/>
      <dgm:t>
        <a:bodyPr/>
        <a:lstStyle/>
        <a:p>
          <a:endParaRPr lang="pt-BR"/>
        </a:p>
      </dgm:t>
    </dgm:pt>
    <dgm:pt modelId="{7F337249-7A12-4B12-80E6-3DC1FE019D7B}">
      <dgm:prSet/>
      <dgm:spPr/>
      <dgm:t>
        <a:bodyPr/>
        <a:lstStyle/>
        <a:p>
          <a:pPr rtl="0"/>
          <a:r>
            <a:rPr lang="pt-BR" dirty="0" smtClean="0"/>
            <a:t>2. Entregando cada parte do produto</a:t>
          </a:r>
          <a:endParaRPr lang="pt-BR" dirty="0"/>
        </a:p>
      </dgm:t>
    </dgm:pt>
    <dgm:pt modelId="{1792FB49-A3C6-4E6E-B661-0957A92CFFF0}" type="parTrans" cxnId="{423E8E29-D0A7-4049-8662-2EAF614B11A3}">
      <dgm:prSet/>
      <dgm:spPr/>
      <dgm:t>
        <a:bodyPr/>
        <a:lstStyle/>
        <a:p>
          <a:endParaRPr lang="pt-BR"/>
        </a:p>
      </dgm:t>
    </dgm:pt>
    <dgm:pt modelId="{1B5ABA43-E382-476A-982A-490D0087821A}" type="sibTrans" cxnId="{423E8E29-D0A7-4049-8662-2EAF614B11A3}">
      <dgm:prSet/>
      <dgm:spPr/>
      <dgm:t>
        <a:bodyPr/>
        <a:lstStyle/>
        <a:p>
          <a:endParaRPr lang="pt-BR"/>
        </a:p>
      </dgm:t>
    </dgm:pt>
    <dgm:pt modelId="{7EEDF294-37C7-4B11-A9A4-7794ACC61CE3}">
      <dgm:prSet/>
      <dgm:spPr/>
      <dgm:t>
        <a:bodyPr/>
        <a:lstStyle/>
        <a:p>
          <a:pPr rtl="0"/>
          <a:r>
            <a:rPr lang="pt-BR" dirty="0" smtClean="0"/>
            <a:t>3. Compartilhando todas as informações</a:t>
          </a:r>
          <a:endParaRPr lang="pt-BR" dirty="0"/>
        </a:p>
      </dgm:t>
    </dgm:pt>
    <dgm:pt modelId="{1614ED35-C92B-4673-8B77-B73FCD7C63BE}" type="parTrans" cxnId="{C433AD7C-DD49-4878-B137-8F9D08AD423E}">
      <dgm:prSet/>
      <dgm:spPr/>
      <dgm:t>
        <a:bodyPr/>
        <a:lstStyle/>
        <a:p>
          <a:endParaRPr lang="pt-BR"/>
        </a:p>
      </dgm:t>
    </dgm:pt>
    <dgm:pt modelId="{E35EC672-9BE0-4526-88F8-9D5FF1667404}" type="sibTrans" cxnId="{C433AD7C-DD49-4878-B137-8F9D08AD423E}">
      <dgm:prSet/>
      <dgm:spPr/>
      <dgm:t>
        <a:bodyPr/>
        <a:lstStyle/>
        <a:p>
          <a:endParaRPr lang="pt-BR"/>
        </a:p>
      </dgm:t>
    </dgm:pt>
    <dgm:pt modelId="{BD749E1E-F125-45CD-BF21-2A352A9DC6F4}">
      <dgm:prSet/>
      <dgm:spPr/>
      <dgm:t>
        <a:bodyPr/>
        <a:lstStyle/>
        <a:p>
          <a:pPr rtl="0"/>
          <a:r>
            <a:rPr lang="pt-BR" dirty="0" smtClean="0"/>
            <a:t>4. Admitindo que não há requisitos perfeitos</a:t>
          </a:r>
          <a:endParaRPr lang="pt-BR" dirty="0"/>
        </a:p>
      </dgm:t>
    </dgm:pt>
    <dgm:pt modelId="{EF306EF7-1D0A-4F09-8AB2-12FD78AD632A}" type="parTrans" cxnId="{135AEBE0-76EA-4AA8-A586-EB2C5F5BACEB}">
      <dgm:prSet/>
      <dgm:spPr/>
      <dgm:t>
        <a:bodyPr/>
        <a:lstStyle/>
        <a:p>
          <a:endParaRPr lang="pt-BR"/>
        </a:p>
      </dgm:t>
    </dgm:pt>
    <dgm:pt modelId="{36076D84-4701-43D9-8F8E-332F3B0D48F5}" type="sibTrans" cxnId="{135AEBE0-76EA-4AA8-A586-EB2C5F5BACEB}">
      <dgm:prSet/>
      <dgm:spPr/>
      <dgm:t>
        <a:bodyPr/>
        <a:lstStyle/>
        <a:p>
          <a:endParaRPr lang="pt-BR"/>
        </a:p>
      </dgm:t>
    </dgm:pt>
    <dgm:pt modelId="{8E3A564F-4F2A-4751-8EE2-160B5D4AED4B}" type="pres">
      <dgm:prSet presAssocID="{63D2058D-9803-4C85-AF0C-5710AC82BB1A}" presName="Name0" presStyleCnt="0">
        <dgm:presLayoutVars>
          <dgm:dir/>
          <dgm:resizeHandles val="exact"/>
        </dgm:presLayoutVars>
      </dgm:prSet>
      <dgm:spPr/>
      <dgm:t>
        <a:bodyPr/>
        <a:lstStyle/>
        <a:p>
          <a:endParaRPr lang="pt-BR"/>
        </a:p>
      </dgm:t>
    </dgm:pt>
    <dgm:pt modelId="{60E29A88-244A-4B0B-8194-5850F57DD3D5}" type="pres">
      <dgm:prSet presAssocID="{63D2058D-9803-4C85-AF0C-5710AC82BB1A}" presName="fgShape" presStyleLbl="fgShp" presStyleIdx="0" presStyleCnt="1"/>
      <dgm:spPr/>
    </dgm:pt>
    <dgm:pt modelId="{13150042-4952-421F-BA96-D18EBDB4D702}" type="pres">
      <dgm:prSet presAssocID="{63D2058D-9803-4C85-AF0C-5710AC82BB1A}" presName="linComp" presStyleCnt="0"/>
      <dgm:spPr/>
    </dgm:pt>
    <dgm:pt modelId="{E0DC0191-C34E-4893-B1DB-1C8EA22F0C24}" type="pres">
      <dgm:prSet presAssocID="{DEBAE90D-2E98-4917-8951-5DBE1ED1F0ED}" presName="compNode" presStyleCnt="0"/>
      <dgm:spPr/>
    </dgm:pt>
    <dgm:pt modelId="{64D9D839-A076-427A-AEAF-06CF488AB190}" type="pres">
      <dgm:prSet presAssocID="{DEBAE90D-2E98-4917-8951-5DBE1ED1F0ED}" presName="bkgdShape" presStyleLbl="node1" presStyleIdx="0" presStyleCnt="4"/>
      <dgm:spPr/>
      <dgm:t>
        <a:bodyPr/>
        <a:lstStyle/>
        <a:p>
          <a:endParaRPr lang="pt-BR"/>
        </a:p>
      </dgm:t>
    </dgm:pt>
    <dgm:pt modelId="{27D553F2-5A61-438C-9A38-56C3AFB3E661}" type="pres">
      <dgm:prSet presAssocID="{DEBAE90D-2E98-4917-8951-5DBE1ED1F0ED}" presName="nodeTx" presStyleLbl="node1" presStyleIdx="0" presStyleCnt="4">
        <dgm:presLayoutVars>
          <dgm:bulletEnabled val="1"/>
        </dgm:presLayoutVars>
      </dgm:prSet>
      <dgm:spPr/>
      <dgm:t>
        <a:bodyPr/>
        <a:lstStyle/>
        <a:p>
          <a:endParaRPr lang="pt-BR"/>
        </a:p>
      </dgm:t>
    </dgm:pt>
    <dgm:pt modelId="{BF3666F5-6210-4942-BFC0-9790A9228045}" type="pres">
      <dgm:prSet presAssocID="{DEBAE90D-2E98-4917-8951-5DBE1ED1F0ED}" presName="invisiNode" presStyleLbl="node1" presStyleIdx="0" presStyleCnt="4"/>
      <dgm:spPr/>
    </dgm:pt>
    <dgm:pt modelId="{85C38E83-9CED-4A99-AC47-00B45580FA79}" type="pres">
      <dgm:prSet presAssocID="{DEBAE90D-2E98-4917-8951-5DBE1ED1F0ED}" presName="imagNode" presStyleLbl="fgImgPlace1" presStyleIdx="0" presStyleCnt="4"/>
      <dgm:spPr>
        <a:blipFill rotWithShape="0">
          <a:blip xmlns:r="http://schemas.openxmlformats.org/officeDocument/2006/relationships" r:embed="rId1"/>
          <a:stretch>
            <a:fillRect/>
          </a:stretch>
        </a:blipFill>
      </dgm:spPr>
    </dgm:pt>
    <dgm:pt modelId="{2AE121C8-D0D8-425F-A549-EC459F8503DD}" type="pres">
      <dgm:prSet presAssocID="{1B9C1DD0-3283-45CB-A98F-F71E48E14927}" presName="sibTrans" presStyleLbl="sibTrans2D1" presStyleIdx="0" presStyleCnt="0"/>
      <dgm:spPr/>
      <dgm:t>
        <a:bodyPr/>
        <a:lstStyle/>
        <a:p>
          <a:endParaRPr lang="pt-BR"/>
        </a:p>
      </dgm:t>
    </dgm:pt>
    <dgm:pt modelId="{3D5BD2ED-EF92-475F-BBC2-745853922AEB}" type="pres">
      <dgm:prSet presAssocID="{7F337249-7A12-4B12-80E6-3DC1FE019D7B}" presName="compNode" presStyleCnt="0"/>
      <dgm:spPr/>
    </dgm:pt>
    <dgm:pt modelId="{0E5E4742-61C3-4249-A3BF-D94C0B7949A7}" type="pres">
      <dgm:prSet presAssocID="{7F337249-7A12-4B12-80E6-3DC1FE019D7B}" presName="bkgdShape" presStyleLbl="node1" presStyleIdx="1" presStyleCnt="4"/>
      <dgm:spPr/>
      <dgm:t>
        <a:bodyPr/>
        <a:lstStyle/>
        <a:p>
          <a:endParaRPr lang="pt-BR"/>
        </a:p>
      </dgm:t>
    </dgm:pt>
    <dgm:pt modelId="{C656C74E-C974-4AC2-A793-53BEAD667002}" type="pres">
      <dgm:prSet presAssocID="{7F337249-7A12-4B12-80E6-3DC1FE019D7B}" presName="nodeTx" presStyleLbl="node1" presStyleIdx="1" presStyleCnt="4">
        <dgm:presLayoutVars>
          <dgm:bulletEnabled val="1"/>
        </dgm:presLayoutVars>
      </dgm:prSet>
      <dgm:spPr/>
      <dgm:t>
        <a:bodyPr/>
        <a:lstStyle/>
        <a:p>
          <a:endParaRPr lang="pt-BR"/>
        </a:p>
      </dgm:t>
    </dgm:pt>
    <dgm:pt modelId="{EC2EB473-27D1-449B-8148-E530C3D3945C}" type="pres">
      <dgm:prSet presAssocID="{7F337249-7A12-4B12-80E6-3DC1FE019D7B}" presName="invisiNode" presStyleLbl="node1" presStyleIdx="1" presStyleCnt="4"/>
      <dgm:spPr/>
    </dgm:pt>
    <dgm:pt modelId="{6E98594F-A5AD-42CF-B3C3-0FC2092AD796}" type="pres">
      <dgm:prSet presAssocID="{7F337249-7A12-4B12-80E6-3DC1FE019D7B}" presName="imagNode" presStyleLbl="fgImgPlace1" presStyleIdx="1" presStyleCnt="4"/>
      <dgm:spPr>
        <a:blipFill rotWithShape="0">
          <a:blip xmlns:r="http://schemas.openxmlformats.org/officeDocument/2006/relationships" r:embed="rId2"/>
          <a:stretch>
            <a:fillRect/>
          </a:stretch>
        </a:blipFill>
      </dgm:spPr>
    </dgm:pt>
    <dgm:pt modelId="{35AE7C2F-E47B-4268-AFA6-F549CCD5B34E}" type="pres">
      <dgm:prSet presAssocID="{1B5ABA43-E382-476A-982A-490D0087821A}" presName="sibTrans" presStyleLbl="sibTrans2D1" presStyleIdx="0" presStyleCnt="0"/>
      <dgm:spPr/>
      <dgm:t>
        <a:bodyPr/>
        <a:lstStyle/>
        <a:p>
          <a:endParaRPr lang="pt-BR"/>
        </a:p>
      </dgm:t>
    </dgm:pt>
    <dgm:pt modelId="{486B1372-AD1D-4E8C-A9EC-E44CAE12CDB7}" type="pres">
      <dgm:prSet presAssocID="{7EEDF294-37C7-4B11-A9A4-7794ACC61CE3}" presName="compNode" presStyleCnt="0"/>
      <dgm:spPr/>
    </dgm:pt>
    <dgm:pt modelId="{4FC8466C-0878-4682-89DA-5C6D7521D828}" type="pres">
      <dgm:prSet presAssocID="{7EEDF294-37C7-4B11-A9A4-7794ACC61CE3}" presName="bkgdShape" presStyleLbl="node1" presStyleIdx="2" presStyleCnt="4"/>
      <dgm:spPr/>
      <dgm:t>
        <a:bodyPr/>
        <a:lstStyle/>
        <a:p>
          <a:endParaRPr lang="pt-BR"/>
        </a:p>
      </dgm:t>
    </dgm:pt>
    <dgm:pt modelId="{3F5F4511-981E-4BFC-BA0E-34992824D26F}" type="pres">
      <dgm:prSet presAssocID="{7EEDF294-37C7-4B11-A9A4-7794ACC61CE3}" presName="nodeTx" presStyleLbl="node1" presStyleIdx="2" presStyleCnt="4">
        <dgm:presLayoutVars>
          <dgm:bulletEnabled val="1"/>
        </dgm:presLayoutVars>
      </dgm:prSet>
      <dgm:spPr/>
      <dgm:t>
        <a:bodyPr/>
        <a:lstStyle/>
        <a:p>
          <a:endParaRPr lang="pt-BR"/>
        </a:p>
      </dgm:t>
    </dgm:pt>
    <dgm:pt modelId="{E0CD08B4-F12E-4098-ADC7-246824B3EDF9}" type="pres">
      <dgm:prSet presAssocID="{7EEDF294-37C7-4B11-A9A4-7794ACC61CE3}" presName="invisiNode" presStyleLbl="node1" presStyleIdx="2" presStyleCnt="4"/>
      <dgm:spPr/>
    </dgm:pt>
    <dgm:pt modelId="{10ADF9A3-8020-4D57-A0E8-304F4483D9FD}" type="pres">
      <dgm:prSet presAssocID="{7EEDF294-37C7-4B11-A9A4-7794ACC61CE3}" presName="imagNode" presStyleLbl="fgImgPlace1" presStyleIdx="2" presStyleCnt="4"/>
      <dgm:spPr>
        <a:blipFill rotWithShape="0">
          <a:blip xmlns:r="http://schemas.openxmlformats.org/officeDocument/2006/relationships" r:embed="rId3"/>
          <a:stretch>
            <a:fillRect/>
          </a:stretch>
        </a:blipFill>
      </dgm:spPr>
    </dgm:pt>
    <dgm:pt modelId="{6C058926-074D-460C-A5AC-11E8A8BF763D}" type="pres">
      <dgm:prSet presAssocID="{E35EC672-9BE0-4526-88F8-9D5FF1667404}" presName="sibTrans" presStyleLbl="sibTrans2D1" presStyleIdx="0" presStyleCnt="0"/>
      <dgm:spPr/>
      <dgm:t>
        <a:bodyPr/>
        <a:lstStyle/>
        <a:p>
          <a:endParaRPr lang="pt-BR"/>
        </a:p>
      </dgm:t>
    </dgm:pt>
    <dgm:pt modelId="{1BAA88B0-CEB5-480F-874A-7E09CEC11BFA}" type="pres">
      <dgm:prSet presAssocID="{BD749E1E-F125-45CD-BF21-2A352A9DC6F4}" presName="compNode" presStyleCnt="0"/>
      <dgm:spPr/>
    </dgm:pt>
    <dgm:pt modelId="{C7C2B137-D870-426B-A82E-4CF6769EA54E}" type="pres">
      <dgm:prSet presAssocID="{BD749E1E-F125-45CD-BF21-2A352A9DC6F4}" presName="bkgdShape" presStyleLbl="node1" presStyleIdx="3" presStyleCnt="4"/>
      <dgm:spPr/>
      <dgm:t>
        <a:bodyPr/>
        <a:lstStyle/>
        <a:p>
          <a:endParaRPr lang="pt-BR"/>
        </a:p>
      </dgm:t>
    </dgm:pt>
    <dgm:pt modelId="{1AD2418B-7EC6-45B9-A733-74E3FDF9EF70}" type="pres">
      <dgm:prSet presAssocID="{BD749E1E-F125-45CD-BF21-2A352A9DC6F4}" presName="nodeTx" presStyleLbl="node1" presStyleIdx="3" presStyleCnt="4">
        <dgm:presLayoutVars>
          <dgm:bulletEnabled val="1"/>
        </dgm:presLayoutVars>
      </dgm:prSet>
      <dgm:spPr/>
      <dgm:t>
        <a:bodyPr/>
        <a:lstStyle/>
        <a:p>
          <a:endParaRPr lang="pt-BR"/>
        </a:p>
      </dgm:t>
    </dgm:pt>
    <dgm:pt modelId="{DA7C00E3-59F7-45F9-8B5A-599CBD394330}" type="pres">
      <dgm:prSet presAssocID="{BD749E1E-F125-45CD-BF21-2A352A9DC6F4}" presName="invisiNode" presStyleLbl="node1" presStyleIdx="3" presStyleCnt="4"/>
      <dgm:spPr/>
    </dgm:pt>
    <dgm:pt modelId="{D6562A0F-92AE-4CF6-A8E9-CD24B5533483}" type="pres">
      <dgm:prSet presAssocID="{BD749E1E-F125-45CD-BF21-2A352A9DC6F4}" presName="imagNode" presStyleLbl="fgImgPlace1" presStyleIdx="3" presStyleCnt="4"/>
      <dgm:spPr>
        <a:blipFill rotWithShape="0">
          <a:blip xmlns:r="http://schemas.openxmlformats.org/officeDocument/2006/relationships" r:embed="rId4"/>
          <a:stretch>
            <a:fillRect/>
          </a:stretch>
        </a:blipFill>
      </dgm:spPr>
    </dgm:pt>
  </dgm:ptLst>
  <dgm:cxnLst>
    <dgm:cxn modelId="{1AFAEE03-3BB0-44CC-85B6-F45FC5331410}" type="presOf" srcId="{E35EC672-9BE0-4526-88F8-9D5FF1667404}" destId="{6C058926-074D-460C-A5AC-11E8A8BF763D}" srcOrd="0" destOrd="0" presId="urn:microsoft.com/office/officeart/2005/8/layout/hList7"/>
    <dgm:cxn modelId="{74ED6E83-0A01-4C4F-B09C-51E772BD85D0}" type="presOf" srcId="{7F337249-7A12-4B12-80E6-3DC1FE019D7B}" destId="{C656C74E-C974-4AC2-A793-53BEAD667002}" srcOrd="1" destOrd="0" presId="urn:microsoft.com/office/officeart/2005/8/layout/hList7"/>
    <dgm:cxn modelId="{D1FFE0C8-5B46-4AAE-8935-74E756ABB863}" srcId="{63D2058D-9803-4C85-AF0C-5710AC82BB1A}" destId="{DEBAE90D-2E98-4917-8951-5DBE1ED1F0ED}" srcOrd="0" destOrd="0" parTransId="{DBC3067A-521F-4E64-BC2A-516ED7B0FDF4}" sibTransId="{1B9C1DD0-3283-45CB-A98F-F71E48E14927}"/>
    <dgm:cxn modelId="{A8C3BA51-5EBB-4FBE-8C88-D1564775C1C1}" type="presOf" srcId="{7EEDF294-37C7-4B11-A9A4-7794ACC61CE3}" destId="{4FC8466C-0878-4682-89DA-5C6D7521D828}" srcOrd="0" destOrd="0" presId="urn:microsoft.com/office/officeart/2005/8/layout/hList7"/>
    <dgm:cxn modelId="{5D79A3C8-9077-4F76-9546-A857C9F83F1D}" type="presOf" srcId="{DEBAE90D-2E98-4917-8951-5DBE1ED1F0ED}" destId="{27D553F2-5A61-438C-9A38-56C3AFB3E661}" srcOrd="1" destOrd="0" presId="urn:microsoft.com/office/officeart/2005/8/layout/hList7"/>
    <dgm:cxn modelId="{7E5FDBF6-CCA0-4E97-B4D2-87CEEC71B616}" type="presOf" srcId="{1B5ABA43-E382-476A-982A-490D0087821A}" destId="{35AE7C2F-E47B-4268-AFA6-F549CCD5B34E}" srcOrd="0" destOrd="0" presId="urn:microsoft.com/office/officeart/2005/8/layout/hList7"/>
    <dgm:cxn modelId="{423E8E29-D0A7-4049-8662-2EAF614B11A3}" srcId="{63D2058D-9803-4C85-AF0C-5710AC82BB1A}" destId="{7F337249-7A12-4B12-80E6-3DC1FE019D7B}" srcOrd="1" destOrd="0" parTransId="{1792FB49-A3C6-4E6E-B661-0957A92CFFF0}" sibTransId="{1B5ABA43-E382-476A-982A-490D0087821A}"/>
    <dgm:cxn modelId="{F21821AC-BEA9-48F1-9EE0-074B4A3B8855}" type="presOf" srcId="{BD749E1E-F125-45CD-BF21-2A352A9DC6F4}" destId="{C7C2B137-D870-426B-A82E-4CF6769EA54E}" srcOrd="0" destOrd="0" presId="urn:microsoft.com/office/officeart/2005/8/layout/hList7"/>
    <dgm:cxn modelId="{6F497EAC-1A86-4504-9C74-1ACCF12B802C}" type="presOf" srcId="{BD749E1E-F125-45CD-BF21-2A352A9DC6F4}" destId="{1AD2418B-7EC6-45B9-A733-74E3FDF9EF70}" srcOrd="1" destOrd="0" presId="urn:microsoft.com/office/officeart/2005/8/layout/hList7"/>
    <dgm:cxn modelId="{43D724E3-E5C8-4EED-BA09-3E7BD2F750B9}" type="presOf" srcId="{7F337249-7A12-4B12-80E6-3DC1FE019D7B}" destId="{0E5E4742-61C3-4249-A3BF-D94C0B7949A7}" srcOrd="0" destOrd="0" presId="urn:microsoft.com/office/officeart/2005/8/layout/hList7"/>
    <dgm:cxn modelId="{E4168F24-763F-4E20-94D4-3A8B87EE2D39}" type="presOf" srcId="{7EEDF294-37C7-4B11-A9A4-7794ACC61CE3}" destId="{3F5F4511-981E-4BFC-BA0E-34992824D26F}" srcOrd="1" destOrd="0" presId="urn:microsoft.com/office/officeart/2005/8/layout/hList7"/>
    <dgm:cxn modelId="{F0083AC7-C850-43E8-9258-E3CB3E065904}" type="presOf" srcId="{DEBAE90D-2E98-4917-8951-5DBE1ED1F0ED}" destId="{64D9D839-A076-427A-AEAF-06CF488AB190}" srcOrd="0" destOrd="0" presId="urn:microsoft.com/office/officeart/2005/8/layout/hList7"/>
    <dgm:cxn modelId="{49C7AB49-C2F4-4513-AAB8-5E7E23C7033C}" type="presOf" srcId="{63D2058D-9803-4C85-AF0C-5710AC82BB1A}" destId="{8E3A564F-4F2A-4751-8EE2-160B5D4AED4B}" srcOrd="0" destOrd="0" presId="urn:microsoft.com/office/officeart/2005/8/layout/hList7"/>
    <dgm:cxn modelId="{4C4F09EC-C63B-4467-AB7F-7E8DB3DCCF3B}" type="presOf" srcId="{1B9C1DD0-3283-45CB-A98F-F71E48E14927}" destId="{2AE121C8-D0D8-425F-A549-EC459F8503DD}" srcOrd="0" destOrd="0" presId="urn:microsoft.com/office/officeart/2005/8/layout/hList7"/>
    <dgm:cxn modelId="{C433AD7C-DD49-4878-B137-8F9D08AD423E}" srcId="{63D2058D-9803-4C85-AF0C-5710AC82BB1A}" destId="{7EEDF294-37C7-4B11-A9A4-7794ACC61CE3}" srcOrd="2" destOrd="0" parTransId="{1614ED35-C92B-4673-8B77-B73FCD7C63BE}" sibTransId="{E35EC672-9BE0-4526-88F8-9D5FF1667404}"/>
    <dgm:cxn modelId="{135AEBE0-76EA-4AA8-A586-EB2C5F5BACEB}" srcId="{63D2058D-9803-4C85-AF0C-5710AC82BB1A}" destId="{BD749E1E-F125-45CD-BF21-2A352A9DC6F4}" srcOrd="3" destOrd="0" parTransId="{EF306EF7-1D0A-4F09-8AB2-12FD78AD632A}" sibTransId="{36076D84-4701-43D9-8F8E-332F3B0D48F5}"/>
    <dgm:cxn modelId="{6404622F-4FDE-4B24-A55F-E6A28B2B50D3}" type="presParOf" srcId="{8E3A564F-4F2A-4751-8EE2-160B5D4AED4B}" destId="{60E29A88-244A-4B0B-8194-5850F57DD3D5}" srcOrd="0" destOrd="0" presId="urn:microsoft.com/office/officeart/2005/8/layout/hList7"/>
    <dgm:cxn modelId="{9BFFE8E1-048F-41C5-A266-0C6DB0540ECD}" type="presParOf" srcId="{8E3A564F-4F2A-4751-8EE2-160B5D4AED4B}" destId="{13150042-4952-421F-BA96-D18EBDB4D702}" srcOrd="1" destOrd="0" presId="urn:microsoft.com/office/officeart/2005/8/layout/hList7"/>
    <dgm:cxn modelId="{3CA3885B-895B-41AE-BF53-64E7E59607EE}" type="presParOf" srcId="{13150042-4952-421F-BA96-D18EBDB4D702}" destId="{E0DC0191-C34E-4893-B1DB-1C8EA22F0C24}" srcOrd="0" destOrd="0" presId="urn:microsoft.com/office/officeart/2005/8/layout/hList7"/>
    <dgm:cxn modelId="{3A4635A7-7F8A-4E15-AA7C-0BF8BF0416DF}" type="presParOf" srcId="{E0DC0191-C34E-4893-B1DB-1C8EA22F0C24}" destId="{64D9D839-A076-427A-AEAF-06CF488AB190}" srcOrd="0" destOrd="0" presId="urn:microsoft.com/office/officeart/2005/8/layout/hList7"/>
    <dgm:cxn modelId="{55DC2F74-5C10-4D26-8535-61458F7F2055}" type="presParOf" srcId="{E0DC0191-C34E-4893-B1DB-1C8EA22F0C24}" destId="{27D553F2-5A61-438C-9A38-56C3AFB3E661}" srcOrd="1" destOrd="0" presId="urn:microsoft.com/office/officeart/2005/8/layout/hList7"/>
    <dgm:cxn modelId="{93F6EA6F-D327-4BA0-B891-27E3DBF4C70C}" type="presParOf" srcId="{E0DC0191-C34E-4893-B1DB-1C8EA22F0C24}" destId="{BF3666F5-6210-4942-BFC0-9790A9228045}" srcOrd="2" destOrd="0" presId="urn:microsoft.com/office/officeart/2005/8/layout/hList7"/>
    <dgm:cxn modelId="{E0DBF537-272B-4C90-ACED-121B721104D3}" type="presParOf" srcId="{E0DC0191-C34E-4893-B1DB-1C8EA22F0C24}" destId="{85C38E83-9CED-4A99-AC47-00B45580FA79}" srcOrd="3" destOrd="0" presId="urn:microsoft.com/office/officeart/2005/8/layout/hList7"/>
    <dgm:cxn modelId="{704BAFA5-1BB5-49A5-9E09-44E531E7BEA8}" type="presParOf" srcId="{13150042-4952-421F-BA96-D18EBDB4D702}" destId="{2AE121C8-D0D8-425F-A549-EC459F8503DD}" srcOrd="1" destOrd="0" presId="urn:microsoft.com/office/officeart/2005/8/layout/hList7"/>
    <dgm:cxn modelId="{0C8B2022-5AA5-417A-8CD6-38456C9440B0}" type="presParOf" srcId="{13150042-4952-421F-BA96-D18EBDB4D702}" destId="{3D5BD2ED-EF92-475F-BBC2-745853922AEB}" srcOrd="2" destOrd="0" presId="urn:microsoft.com/office/officeart/2005/8/layout/hList7"/>
    <dgm:cxn modelId="{D4757CB9-6420-4CF4-97C8-C0FAF68B09A9}" type="presParOf" srcId="{3D5BD2ED-EF92-475F-BBC2-745853922AEB}" destId="{0E5E4742-61C3-4249-A3BF-D94C0B7949A7}" srcOrd="0" destOrd="0" presId="urn:microsoft.com/office/officeart/2005/8/layout/hList7"/>
    <dgm:cxn modelId="{444C0555-D218-48F7-ACCB-155E0D985966}" type="presParOf" srcId="{3D5BD2ED-EF92-475F-BBC2-745853922AEB}" destId="{C656C74E-C974-4AC2-A793-53BEAD667002}" srcOrd="1" destOrd="0" presId="urn:microsoft.com/office/officeart/2005/8/layout/hList7"/>
    <dgm:cxn modelId="{FCDB61F0-D9F1-42BF-9345-9E6CE77D2E1C}" type="presParOf" srcId="{3D5BD2ED-EF92-475F-BBC2-745853922AEB}" destId="{EC2EB473-27D1-449B-8148-E530C3D3945C}" srcOrd="2" destOrd="0" presId="urn:microsoft.com/office/officeart/2005/8/layout/hList7"/>
    <dgm:cxn modelId="{8101ADE2-90CA-4427-B5DB-A49A2B5635B1}" type="presParOf" srcId="{3D5BD2ED-EF92-475F-BBC2-745853922AEB}" destId="{6E98594F-A5AD-42CF-B3C3-0FC2092AD796}" srcOrd="3" destOrd="0" presId="urn:microsoft.com/office/officeart/2005/8/layout/hList7"/>
    <dgm:cxn modelId="{BB087968-2E3D-4104-82AB-8695121D7020}" type="presParOf" srcId="{13150042-4952-421F-BA96-D18EBDB4D702}" destId="{35AE7C2F-E47B-4268-AFA6-F549CCD5B34E}" srcOrd="3" destOrd="0" presId="urn:microsoft.com/office/officeart/2005/8/layout/hList7"/>
    <dgm:cxn modelId="{27DDD512-838B-4F49-B61F-2C847363E7FB}" type="presParOf" srcId="{13150042-4952-421F-BA96-D18EBDB4D702}" destId="{486B1372-AD1D-4E8C-A9EC-E44CAE12CDB7}" srcOrd="4" destOrd="0" presId="urn:microsoft.com/office/officeart/2005/8/layout/hList7"/>
    <dgm:cxn modelId="{5AB16DEB-EEF2-4A1A-A7E8-0DC0FC5CA40B}" type="presParOf" srcId="{486B1372-AD1D-4E8C-A9EC-E44CAE12CDB7}" destId="{4FC8466C-0878-4682-89DA-5C6D7521D828}" srcOrd="0" destOrd="0" presId="urn:microsoft.com/office/officeart/2005/8/layout/hList7"/>
    <dgm:cxn modelId="{D75D9885-D300-4A70-A320-176146C855EF}" type="presParOf" srcId="{486B1372-AD1D-4E8C-A9EC-E44CAE12CDB7}" destId="{3F5F4511-981E-4BFC-BA0E-34992824D26F}" srcOrd="1" destOrd="0" presId="urn:microsoft.com/office/officeart/2005/8/layout/hList7"/>
    <dgm:cxn modelId="{4DCA0EDD-37B5-42B0-B528-98183DDD3AEA}" type="presParOf" srcId="{486B1372-AD1D-4E8C-A9EC-E44CAE12CDB7}" destId="{E0CD08B4-F12E-4098-ADC7-246824B3EDF9}" srcOrd="2" destOrd="0" presId="urn:microsoft.com/office/officeart/2005/8/layout/hList7"/>
    <dgm:cxn modelId="{C74ED283-7DF7-4FB4-ABB4-8C42A04E2C0B}" type="presParOf" srcId="{486B1372-AD1D-4E8C-A9EC-E44CAE12CDB7}" destId="{10ADF9A3-8020-4D57-A0E8-304F4483D9FD}" srcOrd="3" destOrd="0" presId="urn:microsoft.com/office/officeart/2005/8/layout/hList7"/>
    <dgm:cxn modelId="{40178CA3-3F18-4467-A9E7-BE6F5445A8BF}" type="presParOf" srcId="{13150042-4952-421F-BA96-D18EBDB4D702}" destId="{6C058926-074D-460C-A5AC-11E8A8BF763D}" srcOrd="5" destOrd="0" presId="urn:microsoft.com/office/officeart/2005/8/layout/hList7"/>
    <dgm:cxn modelId="{23BCE6B6-CCB0-4F15-9108-8F6F687721DD}" type="presParOf" srcId="{13150042-4952-421F-BA96-D18EBDB4D702}" destId="{1BAA88B0-CEB5-480F-874A-7E09CEC11BFA}" srcOrd="6" destOrd="0" presId="urn:microsoft.com/office/officeart/2005/8/layout/hList7"/>
    <dgm:cxn modelId="{008E4A9A-BC60-4A7D-BD50-C6C8E7BCCA29}" type="presParOf" srcId="{1BAA88B0-CEB5-480F-874A-7E09CEC11BFA}" destId="{C7C2B137-D870-426B-A82E-4CF6769EA54E}" srcOrd="0" destOrd="0" presId="urn:microsoft.com/office/officeart/2005/8/layout/hList7"/>
    <dgm:cxn modelId="{C4BA72A6-6828-4C91-B2A0-F4DD63C89BD5}" type="presParOf" srcId="{1BAA88B0-CEB5-480F-874A-7E09CEC11BFA}" destId="{1AD2418B-7EC6-45B9-A733-74E3FDF9EF70}" srcOrd="1" destOrd="0" presId="urn:microsoft.com/office/officeart/2005/8/layout/hList7"/>
    <dgm:cxn modelId="{515A4ADF-04B2-4AB5-B89E-3B2426BC9C5D}" type="presParOf" srcId="{1BAA88B0-CEB5-480F-874A-7E09CEC11BFA}" destId="{DA7C00E3-59F7-45F9-8B5A-599CBD394330}" srcOrd="2" destOrd="0" presId="urn:microsoft.com/office/officeart/2005/8/layout/hList7"/>
    <dgm:cxn modelId="{42F42D81-2239-4C9C-AC25-590431AE9A2B}" type="presParOf" srcId="{1BAA88B0-CEB5-480F-874A-7E09CEC11BFA}" destId="{D6562A0F-92AE-4CF6-A8E9-CD24B5533483}" srcOrd="3" destOrd="0" presId="urn:microsoft.com/office/officeart/2005/8/layout/hList7"/>
  </dgm:cxnLst>
  <dgm:bg/>
  <dgm:whole/>
</dgm:dataModel>
</file>

<file path=ppt/diagrams/data11.xml><?xml version="1.0" encoding="utf-8"?>
<dgm:dataModel xmlns:dgm="http://schemas.openxmlformats.org/drawingml/2006/diagram" xmlns:a="http://schemas.openxmlformats.org/drawingml/2006/main">
  <dgm:ptLst>
    <dgm:pt modelId="{72A9ACFE-DA88-46C0-B9C2-E20DC5C49DF6}"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pt-BR"/>
        </a:p>
      </dgm:t>
    </dgm:pt>
    <dgm:pt modelId="{A41CF7E3-7BDA-4CFA-93B3-F1466077F378}">
      <dgm:prSet/>
      <dgm:spPr/>
      <dgm:t>
        <a:bodyPr/>
        <a:lstStyle/>
        <a:p>
          <a:pPr rtl="0"/>
          <a:r>
            <a:rPr lang="pt-BR" b="1" dirty="0" smtClean="0"/>
            <a:t>Product Owner</a:t>
          </a:r>
          <a:endParaRPr lang="pt-BR" dirty="0"/>
        </a:p>
      </dgm:t>
    </dgm:pt>
    <dgm:pt modelId="{03C1ABB0-A814-49A8-97EB-6AC9A977BFC9}" type="parTrans" cxnId="{B8572BA3-E68E-4757-B1F2-6EC26B7F98F0}">
      <dgm:prSet/>
      <dgm:spPr/>
      <dgm:t>
        <a:bodyPr/>
        <a:lstStyle/>
        <a:p>
          <a:endParaRPr lang="pt-BR"/>
        </a:p>
      </dgm:t>
    </dgm:pt>
    <dgm:pt modelId="{7CBA8871-4863-4CB6-91DF-C714AE204E3E}" type="sibTrans" cxnId="{B8572BA3-E68E-4757-B1F2-6EC26B7F98F0}">
      <dgm:prSet/>
      <dgm:spPr/>
      <dgm:t>
        <a:bodyPr/>
        <a:lstStyle/>
        <a:p>
          <a:endParaRPr lang="pt-BR"/>
        </a:p>
      </dgm:t>
    </dgm:pt>
    <dgm:pt modelId="{2E4C3034-99B1-487D-8511-5DA38E4D6CF0}">
      <dgm:prSet/>
      <dgm:spPr/>
      <dgm:t>
        <a:bodyPr/>
        <a:lstStyle/>
        <a:p>
          <a:pPr rtl="0"/>
          <a:r>
            <a:rPr lang="pt-BR" b="1" dirty="0" smtClean="0"/>
            <a:t>Scrum Master</a:t>
          </a:r>
          <a:endParaRPr lang="pt-BR" dirty="0"/>
        </a:p>
      </dgm:t>
    </dgm:pt>
    <dgm:pt modelId="{5C8EA099-0E66-4F91-AF77-8514E6D9D7ED}" type="parTrans" cxnId="{90F86A87-1636-4CB1-8D66-D827FEE45AD9}">
      <dgm:prSet/>
      <dgm:spPr/>
      <dgm:t>
        <a:bodyPr/>
        <a:lstStyle/>
        <a:p>
          <a:endParaRPr lang="pt-BR"/>
        </a:p>
      </dgm:t>
    </dgm:pt>
    <dgm:pt modelId="{B03582DD-6B48-4CE1-8020-109EAB087164}" type="sibTrans" cxnId="{90F86A87-1636-4CB1-8D66-D827FEE45AD9}">
      <dgm:prSet/>
      <dgm:spPr/>
      <dgm:t>
        <a:bodyPr/>
        <a:lstStyle/>
        <a:p>
          <a:endParaRPr lang="pt-BR"/>
        </a:p>
      </dgm:t>
    </dgm:pt>
    <dgm:pt modelId="{1DBD0808-7137-4370-9DCE-4F6BA36DFBF2}">
      <dgm:prSet/>
      <dgm:spPr/>
      <dgm:t>
        <a:bodyPr/>
        <a:lstStyle/>
        <a:p>
          <a:pPr rtl="0"/>
          <a:r>
            <a:rPr lang="pt-BR" b="1" dirty="0" smtClean="0"/>
            <a:t>Scrum Master</a:t>
          </a:r>
          <a:endParaRPr lang="pt-BR" dirty="0"/>
        </a:p>
      </dgm:t>
    </dgm:pt>
    <dgm:pt modelId="{CB8610FD-38AC-44BD-801B-55F8B168465E}" type="parTrans" cxnId="{CE0B4993-F6B5-43BD-B58B-72449B4C454B}">
      <dgm:prSet/>
      <dgm:spPr/>
      <dgm:t>
        <a:bodyPr/>
        <a:lstStyle/>
        <a:p>
          <a:endParaRPr lang="pt-BR"/>
        </a:p>
      </dgm:t>
    </dgm:pt>
    <dgm:pt modelId="{48FC74EB-CD71-4601-B892-B6D62F981ABA}" type="sibTrans" cxnId="{CE0B4993-F6B5-43BD-B58B-72449B4C454B}">
      <dgm:prSet/>
      <dgm:spPr/>
      <dgm:t>
        <a:bodyPr/>
        <a:lstStyle/>
        <a:p>
          <a:endParaRPr lang="pt-BR"/>
        </a:p>
      </dgm:t>
    </dgm:pt>
    <dgm:pt modelId="{4E43DF30-E8A5-4F7A-B468-231B83E93A4F}">
      <dgm:prSet/>
      <dgm:spPr/>
      <dgm:t>
        <a:bodyPr/>
        <a:lstStyle/>
        <a:p>
          <a:pPr rtl="0"/>
          <a:r>
            <a:rPr lang="pt-BR" b="1" dirty="0" smtClean="0"/>
            <a:t>Equipe de desenvolvimento</a:t>
          </a:r>
          <a:endParaRPr lang="pt-BR" dirty="0"/>
        </a:p>
      </dgm:t>
    </dgm:pt>
    <dgm:pt modelId="{AA7D9C55-ACE0-43C7-A644-E526C44010E1}" type="parTrans" cxnId="{8136F523-F487-4FA2-803B-78B671A122C9}">
      <dgm:prSet/>
      <dgm:spPr/>
      <dgm:t>
        <a:bodyPr/>
        <a:lstStyle/>
        <a:p>
          <a:endParaRPr lang="pt-BR"/>
        </a:p>
      </dgm:t>
    </dgm:pt>
    <dgm:pt modelId="{053CF567-3379-4900-8C63-9F420359D761}" type="sibTrans" cxnId="{8136F523-F487-4FA2-803B-78B671A122C9}">
      <dgm:prSet/>
      <dgm:spPr/>
      <dgm:t>
        <a:bodyPr/>
        <a:lstStyle/>
        <a:p>
          <a:endParaRPr lang="pt-BR"/>
        </a:p>
      </dgm:t>
    </dgm:pt>
    <dgm:pt modelId="{954A2112-A8AA-4C42-87DA-6E092AB74351}">
      <dgm:prSet custT="1"/>
      <dgm:spPr/>
      <dgm:t>
        <a:bodyPr/>
        <a:lstStyle/>
        <a:p>
          <a:pPr rtl="0"/>
          <a:r>
            <a:rPr lang="pt-BR" sz="1400" dirty="0" smtClean="0"/>
            <a:t>Tomando </a:t>
          </a:r>
          <a:r>
            <a:rPr lang="pt-BR" sz="1400" dirty="0" smtClean="0"/>
            <a:t>as melhores decisões para otimizar o valor do produto, não simplesmente tentando agradar a todos os stakeholders</a:t>
          </a:r>
          <a:endParaRPr lang="pt-BR" sz="1400" dirty="0"/>
        </a:p>
      </dgm:t>
    </dgm:pt>
    <dgm:pt modelId="{A4C0D1C1-8E98-4F3E-A498-969619A53C7F}" type="parTrans" cxnId="{06952B20-2C8D-44FC-98D8-2F7B6C162EE8}">
      <dgm:prSet/>
      <dgm:spPr/>
      <dgm:t>
        <a:bodyPr/>
        <a:lstStyle/>
        <a:p>
          <a:endParaRPr lang="pt-BR"/>
        </a:p>
      </dgm:t>
    </dgm:pt>
    <dgm:pt modelId="{0C2A3DEF-6C79-4B8C-A521-6035664A6C38}" type="sibTrans" cxnId="{06952B20-2C8D-44FC-98D8-2F7B6C162EE8}">
      <dgm:prSet/>
      <dgm:spPr/>
      <dgm:t>
        <a:bodyPr/>
        <a:lstStyle/>
        <a:p>
          <a:endParaRPr lang="pt-BR"/>
        </a:p>
      </dgm:t>
    </dgm:pt>
    <dgm:pt modelId="{56D85EFE-C83A-4227-809D-89DB78DC60CF}">
      <dgm:prSet custT="1"/>
      <dgm:spPr/>
      <dgm:t>
        <a:bodyPr/>
        <a:lstStyle/>
        <a:p>
          <a:pPr rtl="0"/>
          <a:r>
            <a:rPr lang="pt-BR" sz="1400" dirty="0" smtClean="0"/>
            <a:t>Ao </a:t>
          </a:r>
          <a:r>
            <a:rPr lang="pt-BR" sz="1400" dirty="0" smtClean="0"/>
            <a:t>manter a estrutura do Scrum, o que significa que não estendemos a Sprint ou outras caixas de tempo sob pressão para chegar no objetivo</a:t>
          </a:r>
          <a:endParaRPr lang="pt-BR" sz="1400" dirty="0"/>
        </a:p>
      </dgm:t>
    </dgm:pt>
    <dgm:pt modelId="{C1132066-42BA-4C4A-9874-2535B6CF2D80}" type="parTrans" cxnId="{B55DEDBA-D300-412F-BDB8-4EF8CD8EE538}">
      <dgm:prSet/>
      <dgm:spPr/>
      <dgm:t>
        <a:bodyPr/>
        <a:lstStyle/>
        <a:p>
          <a:endParaRPr lang="pt-BR"/>
        </a:p>
      </dgm:t>
    </dgm:pt>
    <dgm:pt modelId="{AE3A9EF1-AC80-472C-B8A7-A55499CA1E81}" type="sibTrans" cxnId="{B55DEDBA-D300-412F-BDB8-4EF8CD8EE538}">
      <dgm:prSet/>
      <dgm:spPr/>
      <dgm:t>
        <a:bodyPr/>
        <a:lstStyle/>
        <a:p>
          <a:endParaRPr lang="pt-BR"/>
        </a:p>
      </dgm:t>
    </dgm:pt>
    <dgm:pt modelId="{EF644071-A0F0-491B-A7EF-A71057E7A28A}">
      <dgm:prSet custT="1"/>
      <dgm:spPr/>
      <dgm:t>
        <a:bodyPr/>
        <a:lstStyle/>
        <a:p>
          <a:pPr rtl="0"/>
          <a:r>
            <a:rPr lang="pt-BR" sz="1400" dirty="0" smtClean="0"/>
            <a:t>Removendo </a:t>
          </a:r>
          <a:r>
            <a:rPr lang="pt-BR" sz="1400" dirty="0" smtClean="0"/>
            <a:t>obstáculos que a equipe de desenvolvimento não pode resolver sozinha, em vez de tolerar o </a:t>
          </a:r>
          <a:r>
            <a:rPr lang="pt-BR" sz="1400" i="1" dirty="0" smtClean="0"/>
            <a:t>status quo </a:t>
          </a:r>
          <a:r>
            <a:rPr lang="pt-BR" sz="1400" dirty="0" smtClean="0"/>
            <a:t>na organização</a:t>
          </a:r>
          <a:endParaRPr lang="pt-BR" sz="1400" dirty="0"/>
        </a:p>
      </dgm:t>
    </dgm:pt>
    <dgm:pt modelId="{1C5E1CCD-AC6B-4EF4-BCD6-234DD2E18D2D}" type="parTrans" cxnId="{BB0AF3CF-D433-4B9E-A45A-E116C0882E4B}">
      <dgm:prSet/>
      <dgm:spPr/>
      <dgm:t>
        <a:bodyPr/>
        <a:lstStyle/>
        <a:p>
          <a:endParaRPr lang="pt-BR"/>
        </a:p>
      </dgm:t>
    </dgm:pt>
    <dgm:pt modelId="{5BC18A6B-7B86-438B-93D2-51B5E7E3FEA2}" type="sibTrans" cxnId="{BB0AF3CF-D433-4B9E-A45A-E116C0882E4B}">
      <dgm:prSet/>
      <dgm:spPr/>
      <dgm:t>
        <a:bodyPr/>
        <a:lstStyle/>
        <a:p>
          <a:endParaRPr lang="pt-BR"/>
        </a:p>
      </dgm:t>
    </dgm:pt>
    <dgm:pt modelId="{CB641F1D-5BF2-4677-BD5F-1FEBC8220B65}">
      <dgm:prSet custT="1"/>
      <dgm:spPr/>
      <dgm:t>
        <a:bodyPr/>
        <a:lstStyle/>
        <a:p>
          <a:pPr rtl="0"/>
          <a:r>
            <a:rPr lang="pt-BR" sz="1400" dirty="0" smtClean="0"/>
            <a:t>Criando </a:t>
          </a:r>
          <a:r>
            <a:rPr lang="pt-BR" sz="1400" dirty="0" smtClean="0"/>
            <a:t>um incremento que atenda à sua Definição de Pronto e não algo que está “quase pronto”</a:t>
          </a:r>
          <a:endParaRPr lang="pt-BR" sz="1400" dirty="0"/>
        </a:p>
      </dgm:t>
    </dgm:pt>
    <dgm:pt modelId="{FD19172F-1D1E-463B-A85E-F847657CD7BE}" type="parTrans" cxnId="{3C888E5A-5B12-40C9-9A8F-F93DDBB8006D}">
      <dgm:prSet/>
      <dgm:spPr/>
      <dgm:t>
        <a:bodyPr/>
        <a:lstStyle/>
        <a:p>
          <a:endParaRPr lang="pt-BR"/>
        </a:p>
      </dgm:t>
    </dgm:pt>
    <dgm:pt modelId="{9160F5F7-E7A6-4048-9E5E-02B4DC72955C}" type="sibTrans" cxnId="{3C888E5A-5B12-40C9-9A8F-F93DDBB8006D}">
      <dgm:prSet/>
      <dgm:spPr/>
      <dgm:t>
        <a:bodyPr/>
        <a:lstStyle/>
        <a:p>
          <a:endParaRPr lang="pt-BR"/>
        </a:p>
      </dgm:t>
    </dgm:pt>
    <dgm:pt modelId="{8E849C46-C1A5-486A-B62D-53B295E2BA59}" type="pres">
      <dgm:prSet presAssocID="{72A9ACFE-DA88-46C0-B9C2-E20DC5C49DF6}" presName="Name0" presStyleCnt="0">
        <dgm:presLayoutVars>
          <dgm:dir/>
          <dgm:animLvl val="lvl"/>
          <dgm:resizeHandles val="exact"/>
        </dgm:presLayoutVars>
      </dgm:prSet>
      <dgm:spPr/>
      <dgm:t>
        <a:bodyPr/>
        <a:lstStyle/>
        <a:p>
          <a:endParaRPr lang="pt-BR"/>
        </a:p>
      </dgm:t>
    </dgm:pt>
    <dgm:pt modelId="{10057CF3-A898-4B4F-B965-7290EE3D94B0}" type="pres">
      <dgm:prSet presAssocID="{A41CF7E3-7BDA-4CFA-93B3-F1466077F378}" presName="composite" presStyleCnt="0"/>
      <dgm:spPr/>
    </dgm:pt>
    <dgm:pt modelId="{E6072C0C-3922-44BB-9907-3BDC462E2004}" type="pres">
      <dgm:prSet presAssocID="{A41CF7E3-7BDA-4CFA-93B3-F1466077F378}" presName="parTx" presStyleLbl="alignNode1" presStyleIdx="0" presStyleCnt="4">
        <dgm:presLayoutVars>
          <dgm:chMax val="0"/>
          <dgm:chPref val="0"/>
          <dgm:bulletEnabled val="1"/>
        </dgm:presLayoutVars>
      </dgm:prSet>
      <dgm:spPr/>
      <dgm:t>
        <a:bodyPr/>
        <a:lstStyle/>
        <a:p>
          <a:endParaRPr lang="pt-BR"/>
        </a:p>
      </dgm:t>
    </dgm:pt>
    <dgm:pt modelId="{C72CB5E4-D42C-41B2-B8EE-05A1002F27AF}" type="pres">
      <dgm:prSet presAssocID="{A41CF7E3-7BDA-4CFA-93B3-F1466077F378}" presName="desTx" presStyleLbl="alignAccFollowNode1" presStyleIdx="0" presStyleCnt="4">
        <dgm:presLayoutVars>
          <dgm:bulletEnabled val="1"/>
        </dgm:presLayoutVars>
      </dgm:prSet>
      <dgm:spPr/>
      <dgm:t>
        <a:bodyPr/>
        <a:lstStyle/>
        <a:p>
          <a:endParaRPr lang="pt-BR"/>
        </a:p>
      </dgm:t>
    </dgm:pt>
    <dgm:pt modelId="{AE89D9C4-A030-4E42-91B4-CEF346668AE1}" type="pres">
      <dgm:prSet presAssocID="{7CBA8871-4863-4CB6-91DF-C714AE204E3E}" presName="space" presStyleCnt="0"/>
      <dgm:spPr/>
    </dgm:pt>
    <dgm:pt modelId="{3A360306-B553-4034-B542-8782DEE839FC}" type="pres">
      <dgm:prSet presAssocID="{2E4C3034-99B1-487D-8511-5DA38E4D6CF0}" presName="composite" presStyleCnt="0"/>
      <dgm:spPr/>
    </dgm:pt>
    <dgm:pt modelId="{F810DAA9-1477-4E20-B470-6CCA01E93D0F}" type="pres">
      <dgm:prSet presAssocID="{2E4C3034-99B1-487D-8511-5DA38E4D6CF0}" presName="parTx" presStyleLbl="alignNode1" presStyleIdx="1" presStyleCnt="4">
        <dgm:presLayoutVars>
          <dgm:chMax val="0"/>
          <dgm:chPref val="0"/>
          <dgm:bulletEnabled val="1"/>
        </dgm:presLayoutVars>
      </dgm:prSet>
      <dgm:spPr/>
      <dgm:t>
        <a:bodyPr/>
        <a:lstStyle/>
        <a:p>
          <a:endParaRPr lang="pt-BR"/>
        </a:p>
      </dgm:t>
    </dgm:pt>
    <dgm:pt modelId="{EBDD97C2-C5AA-4C88-8D40-E2C1849C4E44}" type="pres">
      <dgm:prSet presAssocID="{2E4C3034-99B1-487D-8511-5DA38E4D6CF0}" presName="desTx" presStyleLbl="alignAccFollowNode1" presStyleIdx="1" presStyleCnt="4">
        <dgm:presLayoutVars>
          <dgm:bulletEnabled val="1"/>
        </dgm:presLayoutVars>
      </dgm:prSet>
      <dgm:spPr/>
      <dgm:t>
        <a:bodyPr/>
        <a:lstStyle/>
        <a:p>
          <a:endParaRPr lang="pt-BR"/>
        </a:p>
      </dgm:t>
    </dgm:pt>
    <dgm:pt modelId="{C213F627-08DF-4660-A9AC-3D2266425134}" type="pres">
      <dgm:prSet presAssocID="{B03582DD-6B48-4CE1-8020-109EAB087164}" presName="space" presStyleCnt="0"/>
      <dgm:spPr/>
    </dgm:pt>
    <dgm:pt modelId="{B7B65173-0208-4DBD-B30C-A9D2650A0C21}" type="pres">
      <dgm:prSet presAssocID="{1DBD0808-7137-4370-9DCE-4F6BA36DFBF2}" presName="composite" presStyleCnt="0"/>
      <dgm:spPr/>
    </dgm:pt>
    <dgm:pt modelId="{A70B823A-FACC-43DC-9F9B-9D7F8E7FCAB0}" type="pres">
      <dgm:prSet presAssocID="{1DBD0808-7137-4370-9DCE-4F6BA36DFBF2}" presName="parTx" presStyleLbl="alignNode1" presStyleIdx="2" presStyleCnt="4">
        <dgm:presLayoutVars>
          <dgm:chMax val="0"/>
          <dgm:chPref val="0"/>
          <dgm:bulletEnabled val="1"/>
        </dgm:presLayoutVars>
      </dgm:prSet>
      <dgm:spPr/>
      <dgm:t>
        <a:bodyPr/>
        <a:lstStyle/>
        <a:p>
          <a:endParaRPr lang="pt-BR"/>
        </a:p>
      </dgm:t>
    </dgm:pt>
    <dgm:pt modelId="{1AB1E6C1-B1AA-4D5F-A217-64990252AE0D}" type="pres">
      <dgm:prSet presAssocID="{1DBD0808-7137-4370-9DCE-4F6BA36DFBF2}" presName="desTx" presStyleLbl="alignAccFollowNode1" presStyleIdx="2" presStyleCnt="4">
        <dgm:presLayoutVars>
          <dgm:bulletEnabled val="1"/>
        </dgm:presLayoutVars>
      </dgm:prSet>
      <dgm:spPr/>
      <dgm:t>
        <a:bodyPr/>
        <a:lstStyle/>
        <a:p>
          <a:endParaRPr lang="pt-BR"/>
        </a:p>
      </dgm:t>
    </dgm:pt>
    <dgm:pt modelId="{13C9333B-3304-49B5-B6BD-047CF869321B}" type="pres">
      <dgm:prSet presAssocID="{48FC74EB-CD71-4601-B892-B6D62F981ABA}" presName="space" presStyleCnt="0"/>
      <dgm:spPr/>
    </dgm:pt>
    <dgm:pt modelId="{0CEF4950-8845-41CA-8E58-F06C88FCDB9F}" type="pres">
      <dgm:prSet presAssocID="{4E43DF30-E8A5-4F7A-B468-231B83E93A4F}" presName="composite" presStyleCnt="0"/>
      <dgm:spPr/>
    </dgm:pt>
    <dgm:pt modelId="{4F5D55BC-E65E-48E7-901F-42DDEDF64B87}" type="pres">
      <dgm:prSet presAssocID="{4E43DF30-E8A5-4F7A-B468-231B83E93A4F}" presName="parTx" presStyleLbl="alignNode1" presStyleIdx="3" presStyleCnt="4">
        <dgm:presLayoutVars>
          <dgm:chMax val="0"/>
          <dgm:chPref val="0"/>
          <dgm:bulletEnabled val="1"/>
        </dgm:presLayoutVars>
      </dgm:prSet>
      <dgm:spPr/>
      <dgm:t>
        <a:bodyPr/>
        <a:lstStyle/>
        <a:p>
          <a:endParaRPr lang="pt-BR"/>
        </a:p>
      </dgm:t>
    </dgm:pt>
    <dgm:pt modelId="{1FD58CAA-87E5-470C-BE89-AE490C1F86B5}" type="pres">
      <dgm:prSet presAssocID="{4E43DF30-E8A5-4F7A-B468-231B83E93A4F}" presName="desTx" presStyleLbl="alignAccFollowNode1" presStyleIdx="3" presStyleCnt="4">
        <dgm:presLayoutVars>
          <dgm:bulletEnabled val="1"/>
        </dgm:presLayoutVars>
      </dgm:prSet>
      <dgm:spPr/>
      <dgm:t>
        <a:bodyPr/>
        <a:lstStyle/>
        <a:p>
          <a:endParaRPr lang="pt-BR"/>
        </a:p>
      </dgm:t>
    </dgm:pt>
  </dgm:ptLst>
  <dgm:cxnLst>
    <dgm:cxn modelId="{06952B20-2C8D-44FC-98D8-2F7B6C162EE8}" srcId="{A41CF7E3-7BDA-4CFA-93B3-F1466077F378}" destId="{954A2112-A8AA-4C42-87DA-6E092AB74351}" srcOrd="0" destOrd="0" parTransId="{A4C0D1C1-8E98-4F3E-A498-969619A53C7F}" sibTransId="{0C2A3DEF-6C79-4B8C-A521-6035664A6C38}"/>
    <dgm:cxn modelId="{35DC18F3-321F-4D47-8291-BB6109ACDA59}" type="presOf" srcId="{A41CF7E3-7BDA-4CFA-93B3-F1466077F378}" destId="{E6072C0C-3922-44BB-9907-3BDC462E2004}" srcOrd="0" destOrd="0" presId="urn:microsoft.com/office/officeart/2005/8/layout/hList1"/>
    <dgm:cxn modelId="{89486094-1F18-4DF2-9375-756D112349E9}" type="presOf" srcId="{4E43DF30-E8A5-4F7A-B468-231B83E93A4F}" destId="{4F5D55BC-E65E-48E7-901F-42DDEDF64B87}" srcOrd="0" destOrd="0" presId="urn:microsoft.com/office/officeart/2005/8/layout/hList1"/>
    <dgm:cxn modelId="{90F86A87-1636-4CB1-8D66-D827FEE45AD9}" srcId="{72A9ACFE-DA88-46C0-B9C2-E20DC5C49DF6}" destId="{2E4C3034-99B1-487D-8511-5DA38E4D6CF0}" srcOrd="1" destOrd="0" parTransId="{5C8EA099-0E66-4F91-AF77-8514E6D9D7ED}" sibTransId="{B03582DD-6B48-4CE1-8020-109EAB087164}"/>
    <dgm:cxn modelId="{0C2F6415-7B7F-4EF2-B254-F0E6C07AA216}" type="presOf" srcId="{2E4C3034-99B1-487D-8511-5DA38E4D6CF0}" destId="{F810DAA9-1477-4E20-B470-6CCA01E93D0F}" srcOrd="0" destOrd="0" presId="urn:microsoft.com/office/officeart/2005/8/layout/hList1"/>
    <dgm:cxn modelId="{D25270F8-6515-4D80-8855-B35A6453E6B6}" type="presOf" srcId="{EF644071-A0F0-491B-A7EF-A71057E7A28A}" destId="{1AB1E6C1-B1AA-4D5F-A217-64990252AE0D}" srcOrd="0" destOrd="0" presId="urn:microsoft.com/office/officeart/2005/8/layout/hList1"/>
    <dgm:cxn modelId="{B8572BA3-E68E-4757-B1F2-6EC26B7F98F0}" srcId="{72A9ACFE-DA88-46C0-B9C2-E20DC5C49DF6}" destId="{A41CF7E3-7BDA-4CFA-93B3-F1466077F378}" srcOrd="0" destOrd="0" parTransId="{03C1ABB0-A814-49A8-97EB-6AC9A977BFC9}" sibTransId="{7CBA8871-4863-4CB6-91DF-C714AE204E3E}"/>
    <dgm:cxn modelId="{06631286-F429-48BA-8CB4-717A6CB77722}" type="presOf" srcId="{72A9ACFE-DA88-46C0-B9C2-E20DC5C49DF6}" destId="{8E849C46-C1A5-486A-B62D-53B295E2BA59}" srcOrd="0" destOrd="0" presId="urn:microsoft.com/office/officeart/2005/8/layout/hList1"/>
    <dgm:cxn modelId="{CE0B4993-F6B5-43BD-B58B-72449B4C454B}" srcId="{72A9ACFE-DA88-46C0-B9C2-E20DC5C49DF6}" destId="{1DBD0808-7137-4370-9DCE-4F6BA36DFBF2}" srcOrd="2" destOrd="0" parTransId="{CB8610FD-38AC-44BD-801B-55F8B168465E}" sibTransId="{48FC74EB-CD71-4601-B892-B6D62F981ABA}"/>
    <dgm:cxn modelId="{8136F523-F487-4FA2-803B-78B671A122C9}" srcId="{72A9ACFE-DA88-46C0-B9C2-E20DC5C49DF6}" destId="{4E43DF30-E8A5-4F7A-B468-231B83E93A4F}" srcOrd="3" destOrd="0" parTransId="{AA7D9C55-ACE0-43C7-A644-E526C44010E1}" sibTransId="{053CF567-3379-4900-8C63-9F420359D761}"/>
    <dgm:cxn modelId="{BB0AF3CF-D433-4B9E-A45A-E116C0882E4B}" srcId="{1DBD0808-7137-4370-9DCE-4F6BA36DFBF2}" destId="{EF644071-A0F0-491B-A7EF-A71057E7A28A}" srcOrd="0" destOrd="0" parTransId="{1C5E1CCD-AC6B-4EF4-BCD6-234DD2E18D2D}" sibTransId="{5BC18A6B-7B86-438B-93D2-51B5E7E3FEA2}"/>
    <dgm:cxn modelId="{4D8D321A-E31D-45DE-9AFA-C4564565D6F8}" type="presOf" srcId="{954A2112-A8AA-4C42-87DA-6E092AB74351}" destId="{C72CB5E4-D42C-41B2-B8EE-05A1002F27AF}" srcOrd="0" destOrd="0" presId="urn:microsoft.com/office/officeart/2005/8/layout/hList1"/>
    <dgm:cxn modelId="{438528E2-E609-4500-AF30-9FDB0108AC4E}" type="presOf" srcId="{56D85EFE-C83A-4227-809D-89DB78DC60CF}" destId="{EBDD97C2-C5AA-4C88-8D40-E2C1849C4E44}" srcOrd="0" destOrd="0" presId="urn:microsoft.com/office/officeart/2005/8/layout/hList1"/>
    <dgm:cxn modelId="{8BF1C9EB-1154-4638-AB0E-814D741101DA}" type="presOf" srcId="{1DBD0808-7137-4370-9DCE-4F6BA36DFBF2}" destId="{A70B823A-FACC-43DC-9F9B-9D7F8E7FCAB0}" srcOrd="0" destOrd="0" presId="urn:microsoft.com/office/officeart/2005/8/layout/hList1"/>
    <dgm:cxn modelId="{B55DEDBA-D300-412F-BDB8-4EF8CD8EE538}" srcId="{2E4C3034-99B1-487D-8511-5DA38E4D6CF0}" destId="{56D85EFE-C83A-4227-809D-89DB78DC60CF}" srcOrd="0" destOrd="0" parTransId="{C1132066-42BA-4C4A-9874-2535B6CF2D80}" sibTransId="{AE3A9EF1-AC80-472C-B8A7-A55499CA1E81}"/>
    <dgm:cxn modelId="{F53FBC21-4E7D-40F3-B50C-C2036B0BF982}" type="presOf" srcId="{CB641F1D-5BF2-4677-BD5F-1FEBC8220B65}" destId="{1FD58CAA-87E5-470C-BE89-AE490C1F86B5}" srcOrd="0" destOrd="0" presId="urn:microsoft.com/office/officeart/2005/8/layout/hList1"/>
    <dgm:cxn modelId="{3C888E5A-5B12-40C9-9A8F-F93DDBB8006D}" srcId="{4E43DF30-E8A5-4F7A-B468-231B83E93A4F}" destId="{CB641F1D-5BF2-4677-BD5F-1FEBC8220B65}" srcOrd="0" destOrd="0" parTransId="{FD19172F-1D1E-463B-A85E-F847657CD7BE}" sibTransId="{9160F5F7-E7A6-4048-9E5E-02B4DC72955C}"/>
    <dgm:cxn modelId="{5C5D1F58-AC31-4F23-B8A6-59FC0567166D}" type="presParOf" srcId="{8E849C46-C1A5-486A-B62D-53B295E2BA59}" destId="{10057CF3-A898-4B4F-B965-7290EE3D94B0}" srcOrd="0" destOrd="0" presId="urn:microsoft.com/office/officeart/2005/8/layout/hList1"/>
    <dgm:cxn modelId="{973BF17B-5C20-48AF-BD79-8D9AB57CA68C}" type="presParOf" srcId="{10057CF3-A898-4B4F-B965-7290EE3D94B0}" destId="{E6072C0C-3922-44BB-9907-3BDC462E2004}" srcOrd="0" destOrd="0" presId="urn:microsoft.com/office/officeart/2005/8/layout/hList1"/>
    <dgm:cxn modelId="{F9AF735F-72B0-44D0-8662-C2D43070696E}" type="presParOf" srcId="{10057CF3-A898-4B4F-B965-7290EE3D94B0}" destId="{C72CB5E4-D42C-41B2-B8EE-05A1002F27AF}" srcOrd="1" destOrd="0" presId="urn:microsoft.com/office/officeart/2005/8/layout/hList1"/>
    <dgm:cxn modelId="{5220DB67-1001-441E-8570-D9174C3CCF3D}" type="presParOf" srcId="{8E849C46-C1A5-486A-B62D-53B295E2BA59}" destId="{AE89D9C4-A030-4E42-91B4-CEF346668AE1}" srcOrd="1" destOrd="0" presId="urn:microsoft.com/office/officeart/2005/8/layout/hList1"/>
    <dgm:cxn modelId="{F52CD50E-F0C1-4345-8563-558D5D6FF487}" type="presParOf" srcId="{8E849C46-C1A5-486A-B62D-53B295E2BA59}" destId="{3A360306-B553-4034-B542-8782DEE839FC}" srcOrd="2" destOrd="0" presId="urn:microsoft.com/office/officeart/2005/8/layout/hList1"/>
    <dgm:cxn modelId="{14FD841A-693E-48A3-8B45-3FDDACE8A8F9}" type="presParOf" srcId="{3A360306-B553-4034-B542-8782DEE839FC}" destId="{F810DAA9-1477-4E20-B470-6CCA01E93D0F}" srcOrd="0" destOrd="0" presId="urn:microsoft.com/office/officeart/2005/8/layout/hList1"/>
    <dgm:cxn modelId="{42E1C51D-09D9-46D4-B2E4-7A7A3019C504}" type="presParOf" srcId="{3A360306-B553-4034-B542-8782DEE839FC}" destId="{EBDD97C2-C5AA-4C88-8D40-E2C1849C4E44}" srcOrd="1" destOrd="0" presId="urn:microsoft.com/office/officeart/2005/8/layout/hList1"/>
    <dgm:cxn modelId="{51968385-F535-4BA7-BE98-CF9BF60F4D04}" type="presParOf" srcId="{8E849C46-C1A5-486A-B62D-53B295E2BA59}" destId="{C213F627-08DF-4660-A9AC-3D2266425134}" srcOrd="3" destOrd="0" presId="urn:microsoft.com/office/officeart/2005/8/layout/hList1"/>
    <dgm:cxn modelId="{3CB9E7C0-2367-463F-A763-B172A410888D}" type="presParOf" srcId="{8E849C46-C1A5-486A-B62D-53B295E2BA59}" destId="{B7B65173-0208-4DBD-B30C-A9D2650A0C21}" srcOrd="4" destOrd="0" presId="urn:microsoft.com/office/officeart/2005/8/layout/hList1"/>
    <dgm:cxn modelId="{C30AAC49-5140-4E81-B2A4-9E4CC32E8D49}" type="presParOf" srcId="{B7B65173-0208-4DBD-B30C-A9D2650A0C21}" destId="{A70B823A-FACC-43DC-9F9B-9D7F8E7FCAB0}" srcOrd="0" destOrd="0" presId="urn:microsoft.com/office/officeart/2005/8/layout/hList1"/>
    <dgm:cxn modelId="{E02D4C6E-E574-46C5-9905-2D2136685182}" type="presParOf" srcId="{B7B65173-0208-4DBD-B30C-A9D2650A0C21}" destId="{1AB1E6C1-B1AA-4D5F-A217-64990252AE0D}" srcOrd="1" destOrd="0" presId="urn:microsoft.com/office/officeart/2005/8/layout/hList1"/>
    <dgm:cxn modelId="{1A22FA0C-2CFC-45AD-A38E-5C73C4B5F351}" type="presParOf" srcId="{8E849C46-C1A5-486A-B62D-53B295E2BA59}" destId="{13C9333B-3304-49B5-B6BD-047CF869321B}" srcOrd="5" destOrd="0" presId="urn:microsoft.com/office/officeart/2005/8/layout/hList1"/>
    <dgm:cxn modelId="{43A336C6-746F-48FA-BBA2-16238046EDAD}" type="presParOf" srcId="{8E849C46-C1A5-486A-B62D-53B295E2BA59}" destId="{0CEF4950-8845-41CA-8E58-F06C88FCDB9F}" srcOrd="6" destOrd="0" presId="urn:microsoft.com/office/officeart/2005/8/layout/hList1"/>
    <dgm:cxn modelId="{9B3E8025-54B7-436B-87AC-3F1DE05B46CC}" type="presParOf" srcId="{0CEF4950-8845-41CA-8E58-F06C88FCDB9F}" destId="{4F5D55BC-E65E-48E7-901F-42DDEDF64B87}" srcOrd="0" destOrd="0" presId="urn:microsoft.com/office/officeart/2005/8/layout/hList1"/>
    <dgm:cxn modelId="{32752E0D-2ABC-445A-B2EB-63CE3A87FE84}" type="presParOf" srcId="{0CEF4950-8845-41CA-8E58-F06C88FCDB9F}" destId="{1FD58CAA-87E5-470C-BE89-AE490C1F86B5}" srcOrd="1" destOrd="0" presId="urn:microsoft.com/office/officeart/2005/8/layout/hList1"/>
  </dgm:cxnLst>
  <dgm:bg/>
  <dgm:whole/>
</dgm:dataModel>
</file>

<file path=ppt/diagrams/data12.xml><?xml version="1.0" encoding="utf-8"?>
<dgm:dataModel xmlns:dgm="http://schemas.openxmlformats.org/drawingml/2006/diagram" xmlns:a="http://schemas.openxmlformats.org/drawingml/2006/main">
  <dgm:ptLst>
    <dgm:pt modelId="{248CAB3C-8E7C-4627-A25C-534FC95C5CC3}" type="doc">
      <dgm:prSet loTypeId="urn:microsoft.com/office/officeart/2005/8/layout/bList2" loCatId="list" qsTypeId="urn:microsoft.com/office/officeart/2005/8/quickstyle/simple1" qsCatId="simple" csTypeId="urn:microsoft.com/office/officeart/2005/8/colors/accent1_2" csCatId="accent1" phldr="1"/>
      <dgm:spPr/>
      <dgm:t>
        <a:bodyPr/>
        <a:lstStyle/>
        <a:p>
          <a:endParaRPr lang="pt-BR"/>
        </a:p>
      </dgm:t>
    </dgm:pt>
    <dgm:pt modelId="{592668EE-4827-4ABF-81A3-6EB19EF00E27}">
      <dgm:prSet/>
      <dgm:spPr/>
      <dgm:t>
        <a:bodyPr/>
        <a:lstStyle/>
        <a:p>
          <a:pPr rtl="0"/>
          <a:r>
            <a:rPr lang="pt-BR" dirty="0" smtClean="0"/>
            <a:t>Respeito por cada função</a:t>
          </a:r>
          <a:endParaRPr lang="pt-BR" dirty="0"/>
        </a:p>
      </dgm:t>
    </dgm:pt>
    <dgm:pt modelId="{519B58E4-B3BC-43DE-9953-B8CF6CDC4242}" type="parTrans" cxnId="{BBA32829-A535-45CC-A6B6-7B6EA2083BE6}">
      <dgm:prSet/>
      <dgm:spPr/>
      <dgm:t>
        <a:bodyPr/>
        <a:lstStyle/>
        <a:p>
          <a:endParaRPr lang="pt-BR"/>
        </a:p>
      </dgm:t>
    </dgm:pt>
    <dgm:pt modelId="{3CC842E1-322A-4F0C-93C8-57C9AFBB44FE}" type="sibTrans" cxnId="{BBA32829-A535-45CC-A6B6-7B6EA2083BE6}">
      <dgm:prSet/>
      <dgm:spPr/>
      <dgm:t>
        <a:bodyPr/>
        <a:lstStyle/>
        <a:p>
          <a:endParaRPr lang="pt-BR"/>
        </a:p>
      </dgm:t>
    </dgm:pt>
    <dgm:pt modelId="{6F39CD4E-21DC-44F9-8BF3-BEB0B7ED7B25}">
      <dgm:prSet/>
      <dgm:spPr/>
      <dgm:t>
        <a:bodyPr/>
        <a:lstStyle/>
        <a:p>
          <a:pPr rtl="0"/>
          <a:r>
            <a:rPr lang="pt-BR" dirty="0" smtClean="0"/>
            <a:t>Toda a equipe de desenvolvimento participa do planejamento, revisão e da retrospectiva da Sprint.</a:t>
          </a:r>
          <a:endParaRPr lang="pt-BR" dirty="0"/>
        </a:p>
      </dgm:t>
    </dgm:pt>
    <dgm:pt modelId="{23FDBD88-4BAC-4F21-9D7E-8AD8AED0B8A1}" type="parTrans" cxnId="{162FBD73-2998-49DD-99F0-A10210EA9EE3}">
      <dgm:prSet/>
      <dgm:spPr/>
      <dgm:t>
        <a:bodyPr/>
        <a:lstStyle/>
        <a:p>
          <a:endParaRPr lang="pt-BR"/>
        </a:p>
      </dgm:t>
    </dgm:pt>
    <dgm:pt modelId="{6A362276-487B-4373-9C4E-6C4D499C2E48}" type="sibTrans" cxnId="{162FBD73-2998-49DD-99F0-A10210EA9EE3}">
      <dgm:prSet/>
      <dgm:spPr/>
      <dgm:t>
        <a:bodyPr/>
        <a:lstStyle/>
        <a:p>
          <a:endParaRPr lang="pt-BR"/>
        </a:p>
      </dgm:t>
    </dgm:pt>
    <dgm:pt modelId="{9644164E-3E16-47A6-8448-A144BCBF63F1}">
      <dgm:prSet/>
      <dgm:spPr/>
      <dgm:t>
        <a:bodyPr/>
        <a:lstStyle/>
        <a:p>
          <a:pPr rtl="0"/>
          <a:r>
            <a:rPr lang="pt-BR" dirty="0" smtClean="0"/>
            <a:t>Respeito pelas experiências, habilidades e idéias</a:t>
          </a:r>
          <a:endParaRPr lang="pt-BR" dirty="0"/>
        </a:p>
      </dgm:t>
    </dgm:pt>
    <dgm:pt modelId="{FC960A7D-1338-4EB4-834B-B5A3A89C1336}" type="parTrans" cxnId="{E54FB3BB-A8F1-4602-A26F-68C5839146FA}">
      <dgm:prSet/>
      <dgm:spPr/>
      <dgm:t>
        <a:bodyPr/>
        <a:lstStyle/>
        <a:p>
          <a:endParaRPr lang="pt-BR"/>
        </a:p>
      </dgm:t>
    </dgm:pt>
    <dgm:pt modelId="{7AD0C296-76F9-4541-BC02-92932BFF1ED8}" type="sibTrans" cxnId="{E54FB3BB-A8F1-4602-A26F-68C5839146FA}">
      <dgm:prSet/>
      <dgm:spPr/>
      <dgm:t>
        <a:bodyPr/>
        <a:lstStyle/>
        <a:p>
          <a:endParaRPr lang="pt-BR"/>
        </a:p>
      </dgm:t>
    </dgm:pt>
    <dgm:pt modelId="{2A19926D-7DB1-4A77-89A3-9DD124565795}">
      <dgm:prSet/>
      <dgm:spPr/>
      <dgm:t>
        <a:bodyPr/>
        <a:lstStyle/>
        <a:p>
          <a:pPr rtl="0"/>
          <a:r>
            <a:rPr lang="pt-BR" dirty="0" smtClean="0"/>
            <a:t>A equipe de desenvolvimento é </a:t>
          </a:r>
          <a:r>
            <a:rPr lang="pt-BR" b="1" dirty="0" smtClean="0"/>
            <a:t>multifuncional</a:t>
          </a:r>
          <a:r>
            <a:rPr lang="pt-BR" dirty="0" smtClean="0"/>
            <a:t> e possui todas as habilidades necessárias para entregar a fase do produto concluído</a:t>
          </a:r>
          <a:endParaRPr lang="pt-BR" dirty="0"/>
        </a:p>
      </dgm:t>
    </dgm:pt>
    <dgm:pt modelId="{B52519F0-7813-4BA9-9B9D-E92E11EF5059}" type="parTrans" cxnId="{5A9CA613-0084-4D01-A8DC-7CCF821E06BC}">
      <dgm:prSet/>
      <dgm:spPr/>
      <dgm:t>
        <a:bodyPr/>
        <a:lstStyle/>
        <a:p>
          <a:endParaRPr lang="pt-BR"/>
        </a:p>
      </dgm:t>
    </dgm:pt>
    <dgm:pt modelId="{9E57D861-CE3D-424A-B5E4-4950D1C99131}" type="sibTrans" cxnId="{5A9CA613-0084-4D01-A8DC-7CCF821E06BC}">
      <dgm:prSet/>
      <dgm:spPr/>
      <dgm:t>
        <a:bodyPr/>
        <a:lstStyle/>
        <a:p>
          <a:endParaRPr lang="pt-BR"/>
        </a:p>
      </dgm:t>
    </dgm:pt>
    <dgm:pt modelId="{D6D0541A-4AEB-4615-97E6-48E5391E793D}">
      <dgm:prSet/>
      <dgm:spPr/>
      <dgm:t>
        <a:bodyPr/>
        <a:lstStyle/>
        <a:p>
          <a:pPr rtl="0"/>
          <a:r>
            <a:rPr lang="pt-BR" dirty="0" smtClean="0"/>
            <a:t>Respeito por seus conhecimentos e habilidades, e ritmo sustentável</a:t>
          </a:r>
          <a:endParaRPr lang="pt-BR" dirty="0"/>
        </a:p>
      </dgm:t>
    </dgm:pt>
    <dgm:pt modelId="{00F5BCFB-B331-4703-A18D-6E4199C93029}" type="parTrans" cxnId="{24A99814-337D-4A37-B4EF-3A0FED8B92BE}">
      <dgm:prSet/>
      <dgm:spPr/>
      <dgm:t>
        <a:bodyPr/>
        <a:lstStyle/>
        <a:p>
          <a:endParaRPr lang="pt-BR"/>
        </a:p>
      </dgm:t>
    </dgm:pt>
    <dgm:pt modelId="{F58CCC89-AB4E-41AF-91E3-DD2E36AE2798}" type="sibTrans" cxnId="{24A99814-337D-4A37-B4EF-3A0FED8B92BE}">
      <dgm:prSet/>
      <dgm:spPr/>
      <dgm:t>
        <a:bodyPr/>
        <a:lstStyle/>
        <a:p>
          <a:endParaRPr lang="pt-BR"/>
        </a:p>
      </dgm:t>
    </dgm:pt>
    <dgm:pt modelId="{EA9C4F55-C4C5-4FAD-B450-7F14441151F5}">
      <dgm:prSet/>
      <dgm:spPr/>
      <dgm:t>
        <a:bodyPr/>
        <a:lstStyle/>
        <a:p>
          <a:pPr rtl="0"/>
          <a:r>
            <a:rPr lang="pt-BR" dirty="0" smtClean="0"/>
            <a:t>A </a:t>
          </a:r>
          <a:r>
            <a:rPr lang="pt-BR" b="1" dirty="0" smtClean="0"/>
            <a:t>equipe de desenvolvimento </a:t>
          </a:r>
          <a:r>
            <a:rPr lang="pt-BR" dirty="0" smtClean="0"/>
            <a:t>é proprietária do </a:t>
          </a:r>
          <a:r>
            <a:rPr lang="pt-BR" b="1" dirty="0" smtClean="0"/>
            <a:t>Backlog da Sprint</a:t>
          </a:r>
          <a:r>
            <a:rPr lang="pt-BR" dirty="0" smtClean="0"/>
            <a:t>, </a:t>
          </a:r>
          <a:r>
            <a:rPr lang="pt-BR" dirty="0" smtClean="0"/>
            <a:t>sendo eles que decidem o quanto podem e como fazer o trabalho na Sprint</a:t>
          </a:r>
          <a:endParaRPr lang="pt-BR" dirty="0"/>
        </a:p>
      </dgm:t>
    </dgm:pt>
    <dgm:pt modelId="{20F7A574-63EC-4D3B-B0EC-BF41880569E0}" type="parTrans" cxnId="{EAC20018-9D79-410F-9888-6C0EAC048999}">
      <dgm:prSet/>
      <dgm:spPr/>
      <dgm:t>
        <a:bodyPr/>
        <a:lstStyle/>
        <a:p>
          <a:endParaRPr lang="pt-BR"/>
        </a:p>
      </dgm:t>
    </dgm:pt>
    <dgm:pt modelId="{4C035B2D-06F2-4836-9E30-5C57C88B6CE1}" type="sibTrans" cxnId="{EAC20018-9D79-410F-9888-6C0EAC048999}">
      <dgm:prSet/>
      <dgm:spPr/>
      <dgm:t>
        <a:bodyPr/>
        <a:lstStyle/>
        <a:p>
          <a:endParaRPr lang="pt-BR"/>
        </a:p>
      </dgm:t>
    </dgm:pt>
    <dgm:pt modelId="{D1422387-7880-48B3-9C95-45DE7AD2DE63}">
      <dgm:prSet/>
      <dgm:spPr/>
      <dgm:t>
        <a:bodyPr/>
        <a:lstStyle/>
        <a:p>
          <a:pPr rtl="0"/>
          <a:r>
            <a:rPr lang="pt-BR" dirty="0" smtClean="0"/>
            <a:t>Respeito aos stakeholders</a:t>
          </a:r>
          <a:endParaRPr lang="pt-BR" dirty="0"/>
        </a:p>
      </dgm:t>
    </dgm:pt>
    <dgm:pt modelId="{6687018F-8211-41B7-A45F-7BD38FB2230D}" type="parTrans" cxnId="{973B500B-398D-43AE-9769-5364671A2115}">
      <dgm:prSet/>
      <dgm:spPr/>
      <dgm:t>
        <a:bodyPr/>
        <a:lstStyle/>
        <a:p>
          <a:endParaRPr lang="pt-BR"/>
        </a:p>
      </dgm:t>
    </dgm:pt>
    <dgm:pt modelId="{846D21E6-9ABC-42E6-804B-9C5338A74162}" type="sibTrans" cxnId="{973B500B-398D-43AE-9769-5364671A2115}">
      <dgm:prSet/>
      <dgm:spPr/>
      <dgm:t>
        <a:bodyPr/>
        <a:lstStyle/>
        <a:p>
          <a:endParaRPr lang="pt-BR"/>
        </a:p>
      </dgm:t>
    </dgm:pt>
    <dgm:pt modelId="{1ECE253E-E1A1-4FA0-B0EC-642E2B50EBC9}">
      <dgm:prSet/>
      <dgm:spPr/>
      <dgm:t>
        <a:bodyPr/>
        <a:lstStyle/>
        <a:p>
          <a:pPr rtl="0"/>
          <a:r>
            <a:rPr lang="pt-BR" dirty="0" smtClean="0"/>
            <a:t>Ao revisar o produto concluído em uma </a:t>
          </a:r>
          <a:r>
            <a:rPr lang="pt-BR" b="1" dirty="0" smtClean="0"/>
            <a:t>Revisão da Sprint</a:t>
          </a:r>
          <a:r>
            <a:rPr lang="pt-BR" dirty="0" smtClean="0"/>
            <a:t>, trazemos transparência do </a:t>
          </a:r>
          <a:r>
            <a:rPr lang="pt-BR" dirty="0" smtClean="0"/>
            <a:t>verdadeiro progresso</a:t>
          </a:r>
          <a:endParaRPr lang="pt-BR" dirty="0"/>
        </a:p>
      </dgm:t>
    </dgm:pt>
    <dgm:pt modelId="{8082D629-D507-4755-BDFF-4B80DBB45EA3}" type="parTrans" cxnId="{9C4E80C5-DCF7-4179-B8D1-7D02A6905884}">
      <dgm:prSet/>
      <dgm:spPr/>
      <dgm:t>
        <a:bodyPr/>
        <a:lstStyle/>
        <a:p>
          <a:endParaRPr lang="pt-BR"/>
        </a:p>
      </dgm:t>
    </dgm:pt>
    <dgm:pt modelId="{E1D6C803-B26F-45A9-A325-B6B2C8E530C2}" type="sibTrans" cxnId="{9C4E80C5-DCF7-4179-B8D1-7D02A6905884}">
      <dgm:prSet/>
      <dgm:spPr/>
      <dgm:t>
        <a:bodyPr/>
        <a:lstStyle/>
        <a:p>
          <a:endParaRPr lang="pt-BR"/>
        </a:p>
      </dgm:t>
    </dgm:pt>
    <dgm:pt modelId="{5227A258-B6C1-43AF-B271-1D4E876E866A}">
      <dgm:prSet/>
      <dgm:spPr/>
      <dgm:t>
        <a:bodyPr/>
        <a:lstStyle/>
        <a:p>
          <a:pPr rtl="0"/>
          <a:r>
            <a:rPr lang="pt-BR" dirty="0" smtClean="0"/>
            <a:t>O </a:t>
          </a:r>
          <a:r>
            <a:rPr lang="pt-BR" dirty="0" smtClean="0"/>
            <a:t>PO </a:t>
          </a:r>
          <a:r>
            <a:rPr lang="pt-BR" dirty="0" smtClean="0"/>
            <a:t>busca informações, colabora e define </a:t>
          </a:r>
          <a:r>
            <a:rPr lang="pt-BR" b="1" dirty="0" smtClean="0"/>
            <a:t>expectativas realistas</a:t>
          </a:r>
          <a:endParaRPr lang="pt-BR" dirty="0"/>
        </a:p>
      </dgm:t>
    </dgm:pt>
    <dgm:pt modelId="{1C104605-06D7-451A-8700-135563302F28}" type="parTrans" cxnId="{20D2E189-6691-4696-8E95-76AAC70ADCBE}">
      <dgm:prSet/>
      <dgm:spPr/>
      <dgm:t>
        <a:bodyPr/>
        <a:lstStyle/>
        <a:p>
          <a:endParaRPr lang="pt-BR"/>
        </a:p>
      </dgm:t>
    </dgm:pt>
    <dgm:pt modelId="{32BD755E-7573-499F-83F8-C4593C1BCF9C}" type="sibTrans" cxnId="{20D2E189-6691-4696-8E95-76AAC70ADCBE}">
      <dgm:prSet/>
      <dgm:spPr/>
      <dgm:t>
        <a:bodyPr/>
        <a:lstStyle/>
        <a:p>
          <a:endParaRPr lang="pt-BR"/>
        </a:p>
      </dgm:t>
    </dgm:pt>
    <dgm:pt modelId="{773A42CA-3A27-4954-8477-6059F24CC1DF}">
      <dgm:prSet/>
      <dgm:spPr/>
      <dgm:t>
        <a:bodyPr/>
        <a:lstStyle/>
        <a:p>
          <a:pPr rtl="0"/>
          <a:r>
            <a:rPr lang="pt-BR" dirty="0" smtClean="0"/>
            <a:t>Respeito pela equipe e sua capacidade de crescimento</a:t>
          </a:r>
          <a:endParaRPr lang="pt-BR" dirty="0"/>
        </a:p>
      </dgm:t>
    </dgm:pt>
    <dgm:pt modelId="{3AE6E9B4-59C3-488A-B24D-B0721AD0D888}" type="parTrans" cxnId="{0A130229-9FC8-483F-A725-496EB76DD848}">
      <dgm:prSet/>
      <dgm:spPr/>
      <dgm:t>
        <a:bodyPr/>
        <a:lstStyle/>
        <a:p>
          <a:endParaRPr lang="pt-BR"/>
        </a:p>
      </dgm:t>
    </dgm:pt>
    <dgm:pt modelId="{9037406B-FD12-418A-958B-BDA0A7BE4CC6}" type="sibTrans" cxnId="{0A130229-9FC8-483F-A725-496EB76DD848}">
      <dgm:prSet/>
      <dgm:spPr/>
      <dgm:t>
        <a:bodyPr/>
        <a:lstStyle/>
        <a:p>
          <a:endParaRPr lang="pt-BR"/>
        </a:p>
      </dgm:t>
    </dgm:pt>
    <dgm:pt modelId="{69008B68-F12D-4EE4-8DA9-ECE2DC98AEB6}">
      <dgm:prSet/>
      <dgm:spPr/>
      <dgm:t>
        <a:bodyPr/>
        <a:lstStyle/>
        <a:p>
          <a:pPr rtl="0"/>
          <a:r>
            <a:rPr lang="pt-BR" dirty="0" smtClean="0"/>
            <a:t>O foco do </a:t>
          </a:r>
          <a:r>
            <a:rPr lang="pt-BR" b="1" dirty="0" smtClean="0"/>
            <a:t>SM</a:t>
          </a:r>
          <a:r>
            <a:rPr lang="pt-BR" dirty="0" smtClean="0"/>
            <a:t> </a:t>
          </a:r>
          <a:r>
            <a:rPr lang="pt-BR" dirty="0" smtClean="0"/>
            <a:t>está na </a:t>
          </a:r>
          <a:r>
            <a:rPr lang="pt-BR" b="1" dirty="0" smtClean="0"/>
            <a:t>saúde da equipe de desenvolvimento</a:t>
          </a:r>
          <a:r>
            <a:rPr lang="pt-BR" dirty="0" smtClean="0"/>
            <a:t> e no uso eficaz do Scrum, concentrando-se no </a:t>
          </a:r>
          <a:r>
            <a:rPr lang="pt-BR" b="1" dirty="0" smtClean="0"/>
            <a:t>ensino, facilitação e coaching</a:t>
          </a:r>
          <a:endParaRPr lang="pt-BR" dirty="0"/>
        </a:p>
      </dgm:t>
    </dgm:pt>
    <dgm:pt modelId="{F0744E14-95E8-47B3-88B4-11A48EB51709}" type="parTrans" cxnId="{302C5972-C190-4EAA-A662-6A9AAC472BC8}">
      <dgm:prSet/>
      <dgm:spPr/>
      <dgm:t>
        <a:bodyPr/>
        <a:lstStyle/>
        <a:p>
          <a:endParaRPr lang="pt-BR"/>
        </a:p>
      </dgm:t>
    </dgm:pt>
    <dgm:pt modelId="{C0851EF4-D99C-4983-8CE2-0AD30D58DC7D}" type="sibTrans" cxnId="{302C5972-C190-4EAA-A662-6A9AAC472BC8}">
      <dgm:prSet/>
      <dgm:spPr/>
      <dgm:t>
        <a:bodyPr/>
        <a:lstStyle/>
        <a:p>
          <a:endParaRPr lang="pt-BR"/>
        </a:p>
      </dgm:t>
    </dgm:pt>
    <dgm:pt modelId="{ACFB48D6-AB62-4672-AB52-AB1D1D56E699}">
      <dgm:prSet/>
      <dgm:spPr/>
      <dgm:t>
        <a:bodyPr/>
        <a:lstStyle/>
        <a:p>
          <a:pPr rtl="0"/>
          <a:r>
            <a:rPr lang="pt-BR" dirty="0" smtClean="0"/>
            <a:t>Respeito à organização</a:t>
          </a:r>
          <a:endParaRPr lang="pt-BR" dirty="0"/>
        </a:p>
      </dgm:t>
    </dgm:pt>
    <dgm:pt modelId="{DFB8724C-EE49-4AB1-9926-22D06B982E40}" type="parTrans" cxnId="{132A49C2-FE07-4062-9521-B40C995BD6B3}">
      <dgm:prSet/>
      <dgm:spPr/>
      <dgm:t>
        <a:bodyPr/>
        <a:lstStyle/>
        <a:p>
          <a:endParaRPr lang="pt-BR"/>
        </a:p>
      </dgm:t>
    </dgm:pt>
    <dgm:pt modelId="{F2000B34-FD0D-482E-B3D6-2BEA33367096}" type="sibTrans" cxnId="{132A49C2-FE07-4062-9521-B40C995BD6B3}">
      <dgm:prSet/>
      <dgm:spPr/>
      <dgm:t>
        <a:bodyPr/>
        <a:lstStyle/>
        <a:p>
          <a:endParaRPr lang="pt-BR"/>
        </a:p>
      </dgm:t>
    </dgm:pt>
    <dgm:pt modelId="{445A1F3C-265B-437F-ABAA-72094C1518E8}">
      <dgm:prSet/>
      <dgm:spPr/>
      <dgm:t>
        <a:bodyPr/>
        <a:lstStyle/>
        <a:p>
          <a:pPr rtl="0"/>
          <a:r>
            <a:rPr lang="pt-BR" dirty="0" smtClean="0"/>
            <a:t>O foco do </a:t>
          </a:r>
          <a:r>
            <a:rPr lang="pt-BR" b="1" dirty="0" smtClean="0"/>
            <a:t>Scrum</a:t>
          </a:r>
          <a:r>
            <a:rPr lang="pt-BR" dirty="0" smtClean="0"/>
            <a:t> em entregar valor e não gastar em recursos em coisas que podem nunca ser usadas</a:t>
          </a:r>
          <a:endParaRPr lang="pt-BR" dirty="0"/>
        </a:p>
      </dgm:t>
    </dgm:pt>
    <dgm:pt modelId="{1265AA68-A2D7-4377-B628-4B7F3A2C7C2F}" type="parTrans" cxnId="{C62F2CE5-CAE7-44A0-9B5A-317124ACD90F}">
      <dgm:prSet/>
      <dgm:spPr/>
      <dgm:t>
        <a:bodyPr/>
        <a:lstStyle/>
        <a:p>
          <a:endParaRPr lang="pt-BR"/>
        </a:p>
      </dgm:t>
    </dgm:pt>
    <dgm:pt modelId="{43BC98BD-F116-4D9D-8B7E-B7CD9746D04B}" type="sibTrans" cxnId="{C62F2CE5-CAE7-44A0-9B5A-317124ACD90F}">
      <dgm:prSet/>
      <dgm:spPr/>
      <dgm:t>
        <a:bodyPr/>
        <a:lstStyle/>
        <a:p>
          <a:endParaRPr lang="pt-BR"/>
        </a:p>
      </dgm:t>
    </dgm:pt>
    <dgm:pt modelId="{E7BBCDCA-E004-41D1-BCF5-A9539B9F9607}">
      <dgm:prSet/>
      <dgm:spPr/>
      <dgm:t>
        <a:bodyPr/>
        <a:lstStyle/>
        <a:p>
          <a:pPr rtl="0"/>
          <a:r>
            <a:rPr lang="pt-BR" dirty="0" smtClean="0"/>
            <a:t>Ter um trabalho aceitável ao final da Sprint e não forçar investimentos</a:t>
          </a:r>
          <a:endParaRPr lang="pt-BR" dirty="0"/>
        </a:p>
      </dgm:t>
    </dgm:pt>
    <dgm:pt modelId="{20DF2B46-737C-4EAC-846B-BD0E3FA43BC9}" type="parTrans" cxnId="{749520A5-71EF-4FDD-970D-1028684CD092}">
      <dgm:prSet/>
      <dgm:spPr/>
      <dgm:t>
        <a:bodyPr/>
        <a:lstStyle/>
        <a:p>
          <a:endParaRPr lang="pt-BR"/>
        </a:p>
      </dgm:t>
    </dgm:pt>
    <dgm:pt modelId="{5107CF9D-3BEE-479B-9935-8029131CD2F4}" type="sibTrans" cxnId="{749520A5-71EF-4FDD-970D-1028684CD092}">
      <dgm:prSet/>
      <dgm:spPr/>
      <dgm:t>
        <a:bodyPr/>
        <a:lstStyle/>
        <a:p>
          <a:endParaRPr lang="pt-BR"/>
        </a:p>
      </dgm:t>
    </dgm:pt>
    <dgm:pt modelId="{D514C6AE-DF3C-4337-B6D9-2FE08061E904}" type="pres">
      <dgm:prSet presAssocID="{248CAB3C-8E7C-4627-A25C-534FC95C5CC3}" presName="diagram" presStyleCnt="0">
        <dgm:presLayoutVars>
          <dgm:dir/>
          <dgm:animLvl val="lvl"/>
          <dgm:resizeHandles val="exact"/>
        </dgm:presLayoutVars>
      </dgm:prSet>
      <dgm:spPr/>
      <dgm:t>
        <a:bodyPr/>
        <a:lstStyle/>
        <a:p>
          <a:endParaRPr lang="pt-BR"/>
        </a:p>
      </dgm:t>
    </dgm:pt>
    <dgm:pt modelId="{184F0844-C6E7-49D2-BD8B-08DB26E42A26}" type="pres">
      <dgm:prSet presAssocID="{592668EE-4827-4ABF-81A3-6EB19EF00E27}" presName="compNode" presStyleCnt="0"/>
      <dgm:spPr/>
    </dgm:pt>
    <dgm:pt modelId="{94415EB8-AD67-43F4-9D4E-7BD8C9B80937}" type="pres">
      <dgm:prSet presAssocID="{592668EE-4827-4ABF-81A3-6EB19EF00E27}" presName="childRect" presStyleLbl="bgAcc1" presStyleIdx="0" presStyleCnt="6">
        <dgm:presLayoutVars>
          <dgm:bulletEnabled val="1"/>
        </dgm:presLayoutVars>
      </dgm:prSet>
      <dgm:spPr/>
      <dgm:t>
        <a:bodyPr/>
        <a:lstStyle/>
        <a:p>
          <a:endParaRPr lang="pt-BR"/>
        </a:p>
      </dgm:t>
    </dgm:pt>
    <dgm:pt modelId="{27AFF83D-7E5E-4043-80F1-2B1BE379F34B}" type="pres">
      <dgm:prSet presAssocID="{592668EE-4827-4ABF-81A3-6EB19EF00E27}" presName="parentText" presStyleLbl="node1" presStyleIdx="0" presStyleCnt="0">
        <dgm:presLayoutVars>
          <dgm:chMax val="0"/>
          <dgm:bulletEnabled val="1"/>
        </dgm:presLayoutVars>
      </dgm:prSet>
      <dgm:spPr/>
      <dgm:t>
        <a:bodyPr/>
        <a:lstStyle/>
        <a:p>
          <a:endParaRPr lang="pt-BR"/>
        </a:p>
      </dgm:t>
    </dgm:pt>
    <dgm:pt modelId="{BDED4436-C550-464C-9F35-AC44827A4B14}" type="pres">
      <dgm:prSet presAssocID="{592668EE-4827-4ABF-81A3-6EB19EF00E27}" presName="parentRect" presStyleLbl="alignNode1" presStyleIdx="0" presStyleCnt="6"/>
      <dgm:spPr/>
      <dgm:t>
        <a:bodyPr/>
        <a:lstStyle/>
        <a:p>
          <a:endParaRPr lang="pt-BR"/>
        </a:p>
      </dgm:t>
    </dgm:pt>
    <dgm:pt modelId="{4F80F911-279A-46F7-9E08-7DD3B7FA3F7C}" type="pres">
      <dgm:prSet presAssocID="{592668EE-4827-4ABF-81A3-6EB19EF00E27}" presName="adorn" presStyleLbl="fgAccFollowNode1" presStyleIdx="0" presStyleCnt="6"/>
      <dgm:spPr>
        <a:blipFill rotWithShape="0">
          <a:blip xmlns:r="http://schemas.openxmlformats.org/officeDocument/2006/relationships" r:embed="rId1"/>
          <a:stretch>
            <a:fillRect/>
          </a:stretch>
        </a:blipFill>
      </dgm:spPr>
    </dgm:pt>
    <dgm:pt modelId="{523335CE-662A-445F-B1A9-CE438ADF963C}" type="pres">
      <dgm:prSet presAssocID="{3CC842E1-322A-4F0C-93C8-57C9AFBB44FE}" presName="sibTrans" presStyleLbl="sibTrans2D1" presStyleIdx="0" presStyleCnt="0"/>
      <dgm:spPr/>
      <dgm:t>
        <a:bodyPr/>
        <a:lstStyle/>
        <a:p>
          <a:endParaRPr lang="pt-BR"/>
        </a:p>
      </dgm:t>
    </dgm:pt>
    <dgm:pt modelId="{BBD534BE-E169-49B0-A1A9-752739522F39}" type="pres">
      <dgm:prSet presAssocID="{9644164E-3E16-47A6-8448-A144BCBF63F1}" presName="compNode" presStyleCnt="0"/>
      <dgm:spPr/>
    </dgm:pt>
    <dgm:pt modelId="{461D756B-3535-479C-90C6-67A009773BF6}" type="pres">
      <dgm:prSet presAssocID="{9644164E-3E16-47A6-8448-A144BCBF63F1}" presName="childRect" presStyleLbl="bgAcc1" presStyleIdx="1" presStyleCnt="6">
        <dgm:presLayoutVars>
          <dgm:bulletEnabled val="1"/>
        </dgm:presLayoutVars>
      </dgm:prSet>
      <dgm:spPr/>
      <dgm:t>
        <a:bodyPr/>
        <a:lstStyle/>
        <a:p>
          <a:endParaRPr lang="pt-BR"/>
        </a:p>
      </dgm:t>
    </dgm:pt>
    <dgm:pt modelId="{FDB3E133-DEE3-4175-B8D5-33BED13EB63D}" type="pres">
      <dgm:prSet presAssocID="{9644164E-3E16-47A6-8448-A144BCBF63F1}" presName="parentText" presStyleLbl="node1" presStyleIdx="0" presStyleCnt="0">
        <dgm:presLayoutVars>
          <dgm:chMax val="0"/>
          <dgm:bulletEnabled val="1"/>
        </dgm:presLayoutVars>
      </dgm:prSet>
      <dgm:spPr/>
      <dgm:t>
        <a:bodyPr/>
        <a:lstStyle/>
        <a:p>
          <a:endParaRPr lang="pt-BR"/>
        </a:p>
      </dgm:t>
    </dgm:pt>
    <dgm:pt modelId="{0FC6A607-4127-4891-9875-1103F4416D78}" type="pres">
      <dgm:prSet presAssocID="{9644164E-3E16-47A6-8448-A144BCBF63F1}" presName="parentRect" presStyleLbl="alignNode1" presStyleIdx="1" presStyleCnt="6"/>
      <dgm:spPr/>
      <dgm:t>
        <a:bodyPr/>
        <a:lstStyle/>
        <a:p>
          <a:endParaRPr lang="pt-BR"/>
        </a:p>
      </dgm:t>
    </dgm:pt>
    <dgm:pt modelId="{81C45978-949B-414E-9DF0-DA5FC9B24829}" type="pres">
      <dgm:prSet presAssocID="{9644164E-3E16-47A6-8448-A144BCBF63F1}" presName="adorn" presStyleLbl="fgAccFollowNode1" presStyleIdx="1" presStyleCnt="6"/>
      <dgm:spPr>
        <a:blipFill rotWithShape="0">
          <a:blip xmlns:r="http://schemas.openxmlformats.org/officeDocument/2006/relationships" r:embed="rId2"/>
          <a:stretch>
            <a:fillRect/>
          </a:stretch>
        </a:blipFill>
      </dgm:spPr>
    </dgm:pt>
    <dgm:pt modelId="{4327ACE4-ECD4-48A5-8451-843C6A933597}" type="pres">
      <dgm:prSet presAssocID="{7AD0C296-76F9-4541-BC02-92932BFF1ED8}" presName="sibTrans" presStyleLbl="sibTrans2D1" presStyleIdx="0" presStyleCnt="0"/>
      <dgm:spPr/>
      <dgm:t>
        <a:bodyPr/>
        <a:lstStyle/>
        <a:p>
          <a:endParaRPr lang="pt-BR"/>
        </a:p>
      </dgm:t>
    </dgm:pt>
    <dgm:pt modelId="{4F64454F-7F82-41B8-9935-6BDFDDC15F9D}" type="pres">
      <dgm:prSet presAssocID="{D6D0541A-4AEB-4615-97E6-48E5391E793D}" presName="compNode" presStyleCnt="0"/>
      <dgm:spPr/>
    </dgm:pt>
    <dgm:pt modelId="{23061A4D-C769-4B10-BEB0-3A30F0ED4A22}" type="pres">
      <dgm:prSet presAssocID="{D6D0541A-4AEB-4615-97E6-48E5391E793D}" presName="childRect" presStyleLbl="bgAcc1" presStyleIdx="2" presStyleCnt="6">
        <dgm:presLayoutVars>
          <dgm:bulletEnabled val="1"/>
        </dgm:presLayoutVars>
      </dgm:prSet>
      <dgm:spPr/>
      <dgm:t>
        <a:bodyPr/>
        <a:lstStyle/>
        <a:p>
          <a:endParaRPr lang="pt-BR"/>
        </a:p>
      </dgm:t>
    </dgm:pt>
    <dgm:pt modelId="{35814061-0FD3-4923-9194-B89B5C1220C4}" type="pres">
      <dgm:prSet presAssocID="{D6D0541A-4AEB-4615-97E6-48E5391E793D}" presName="parentText" presStyleLbl="node1" presStyleIdx="0" presStyleCnt="0">
        <dgm:presLayoutVars>
          <dgm:chMax val="0"/>
          <dgm:bulletEnabled val="1"/>
        </dgm:presLayoutVars>
      </dgm:prSet>
      <dgm:spPr/>
      <dgm:t>
        <a:bodyPr/>
        <a:lstStyle/>
        <a:p>
          <a:endParaRPr lang="pt-BR"/>
        </a:p>
      </dgm:t>
    </dgm:pt>
    <dgm:pt modelId="{9A95495C-70AD-43A1-8AE2-BF183C10B1C7}" type="pres">
      <dgm:prSet presAssocID="{D6D0541A-4AEB-4615-97E6-48E5391E793D}" presName="parentRect" presStyleLbl="alignNode1" presStyleIdx="2" presStyleCnt="6"/>
      <dgm:spPr/>
      <dgm:t>
        <a:bodyPr/>
        <a:lstStyle/>
        <a:p>
          <a:endParaRPr lang="pt-BR"/>
        </a:p>
      </dgm:t>
    </dgm:pt>
    <dgm:pt modelId="{3C0A5DD4-025B-4E6F-B30C-F8B4DC771BCC}" type="pres">
      <dgm:prSet presAssocID="{D6D0541A-4AEB-4615-97E6-48E5391E793D}" presName="adorn" presStyleLbl="fgAccFollowNode1" presStyleIdx="2" presStyleCnt="6"/>
      <dgm:spPr>
        <a:blipFill rotWithShape="0">
          <a:blip xmlns:r="http://schemas.openxmlformats.org/officeDocument/2006/relationships" r:embed="rId3"/>
          <a:stretch>
            <a:fillRect/>
          </a:stretch>
        </a:blipFill>
      </dgm:spPr>
    </dgm:pt>
    <dgm:pt modelId="{FB0BCBC2-FB6A-4DD9-9280-061E5C0D35E4}" type="pres">
      <dgm:prSet presAssocID="{F58CCC89-AB4E-41AF-91E3-DD2E36AE2798}" presName="sibTrans" presStyleLbl="sibTrans2D1" presStyleIdx="0" presStyleCnt="0"/>
      <dgm:spPr/>
      <dgm:t>
        <a:bodyPr/>
        <a:lstStyle/>
        <a:p>
          <a:endParaRPr lang="pt-BR"/>
        </a:p>
      </dgm:t>
    </dgm:pt>
    <dgm:pt modelId="{499AF80D-171B-43C1-979E-3FAB4F91DB57}" type="pres">
      <dgm:prSet presAssocID="{D1422387-7880-48B3-9C95-45DE7AD2DE63}" presName="compNode" presStyleCnt="0"/>
      <dgm:spPr/>
    </dgm:pt>
    <dgm:pt modelId="{62CE6BDB-C69B-42CA-ADBE-873D5778C336}" type="pres">
      <dgm:prSet presAssocID="{D1422387-7880-48B3-9C95-45DE7AD2DE63}" presName="childRect" presStyleLbl="bgAcc1" presStyleIdx="3" presStyleCnt="6">
        <dgm:presLayoutVars>
          <dgm:bulletEnabled val="1"/>
        </dgm:presLayoutVars>
      </dgm:prSet>
      <dgm:spPr/>
      <dgm:t>
        <a:bodyPr/>
        <a:lstStyle/>
        <a:p>
          <a:endParaRPr lang="pt-BR"/>
        </a:p>
      </dgm:t>
    </dgm:pt>
    <dgm:pt modelId="{AB8778FA-7B86-47DB-B150-A64B911E885E}" type="pres">
      <dgm:prSet presAssocID="{D1422387-7880-48B3-9C95-45DE7AD2DE63}" presName="parentText" presStyleLbl="node1" presStyleIdx="0" presStyleCnt="0">
        <dgm:presLayoutVars>
          <dgm:chMax val="0"/>
          <dgm:bulletEnabled val="1"/>
        </dgm:presLayoutVars>
      </dgm:prSet>
      <dgm:spPr/>
      <dgm:t>
        <a:bodyPr/>
        <a:lstStyle/>
        <a:p>
          <a:endParaRPr lang="pt-BR"/>
        </a:p>
      </dgm:t>
    </dgm:pt>
    <dgm:pt modelId="{1B618387-CA88-4B62-9002-50E9D411D7B4}" type="pres">
      <dgm:prSet presAssocID="{D1422387-7880-48B3-9C95-45DE7AD2DE63}" presName="parentRect" presStyleLbl="alignNode1" presStyleIdx="3" presStyleCnt="6"/>
      <dgm:spPr/>
      <dgm:t>
        <a:bodyPr/>
        <a:lstStyle/>
        <a:p>
          <a:endParaRPr lang="pt-BR"/>
        </a:p>
      </dgm:t>
    </dgm:pt>
    <dgm:pt modelId="{7DD63B24-D8E9-41E2-806A-B9163E2E9933}" type="pres">
      <dgm:prSet presAssocID="{D1422387-7880-48B3-9C95-45DE7AD2DE63}" presName="adorn" presStyleLbl="fgAccFollowNode1" presStyleIdx="3" presStyleCnt="6"/>
      <dgm:spPr>
        <a:blipFill rotWithShape="0">
          <a:blip xmlns:r="http://schemas.openxmlformats.org/officeDocument/2006/relationships" r:embed="rId4"/>
          <a:stretch>
            <a:fillRect/>
          </a:stretch>
        </a:blipFill>
      </dgm:spPr>
    </dgm:pt>
    <dgm:pt modelId="{88D48318-0E0F-4B79-8718-4E130D1BD399}" type="pres">
      <dgm:prSet presAssocID="{846D21E6-9ABC-42E6-804B-9C5338A74162}" presName="sibTrans" presStyleLbl="sibTrans2D1" presStyleIdx="0" presStyleCnt="0"/>
      <dgm:spPr/>
      <dgm:t>
        <a:bodyPr/>
        <a:lstStyle/>
        <a:p>
          <a:endParaRPr lang="pt-BR"/>
        </a:p>
      </dgm:t>
    </dgm:pt>
    <dgm:pt modelId="{6690A808-8379-475B-B44B-8B45F1BFF467}" type="pres">
      <dgm:prSet presAssocID="{773A42CA-3A27-4954-8477-6059F24CC1DF}" presName="compNode" presStyleCnt="0"/>
      <dgm:spPr/>
    </dgm:pt>
    <dgm:pt modelId="{3E1EB556-711B-4A3B-9114-E4215EB7B4FD}" type="pres">
      <dgm:prSet presAssocID="{773A42CA-3A27-4954-8477-6059F24CC1DF}" presName="childRect" presStyleLbl="bgAcc1" presStyleIdx="4" presStyleCnt="6">
        <dgm:presLayoutVars>
          <dgm:bulletEnabled val="1"/>
        </dgm:presLayoutVars>
      </dgm:prSet>
      <dgm:spPr/>
      <dgm:t>
        <a:bodyPr/>
        <a:lstStyle/>
        <a:p>
          <a:endParaRPr lang="pt-BR"/>
        </a:p>
      </dgm:t>
    </dgm:pt>
    <dgm:pt modelId="{7F5D7016-D90A-476E-BB50-D30B66D0AA1E}" type="pres">
      <dgm:prSet presAssocID="{773A42CA-3A27-4954-8477-6059F24CC1DF}" presName="parentText" presStyleLbl="node1" presStyleIdx="0" presStyleCnt="0">
        <dgm:presLayoutVars>
          <dgm:chMax val="0"/>
          <dgm:bulletEnabled val="1"/>
        </dgm:presLayoutVars>
      </dgm:prSet>
      <dgm:spPr/>
      <dgm:t>
        <a:bodyPr/>
        <a:lstStyle/>
        <a:p>
          <a:endParaRPr lang="pt-BR"/>
        </a:p>
      </dgm:t>
    </dgm:pt>
    <dgm:pt modelId="{DB9EAC6F-FC09-404C-B193-D04C70497FB4}" type="pres">
      <dgm:prSet presAssocID="{773A42CA-3A27-4954-8477-6059F24CC1DF}" presName="parentRect" presStyleLbl="alignNode1" presStyleIdx="4" presStyleCnt="6"/>
      <dgm:spPr/>
      <dgm:t>
        <a:bodyPr/>
        <a:lstStyle/>
        <a:p>
          <a:endParaRPr lang="pt-BR"/>
        </a:p>
      </dgm:t>
    </dgm:pt>
    <dgm:pt modelId="{764428CA-A8AF-452C-AE0C-133A1358BDA5}" type="pres">
      <dgm:prSet presAssocID="{773A42CA-3A27-4954-8477-6059F24CC1DF}" presName="adorn" presStyleLbl="fgAccFollowNode1" presStyleIdx="4" presStyleCnt="6"/>
      <dgm:spPr>
        <a:blipFill rotWithShape="0">
          <a:blip xmlns:r="http://schemas.openxmlformats.org/officeDocument/2006/relationships" r:embed="rId5"/>
          <a:stretch>
            <a:fillRect/>
          </a:stretch>
        </a:blipFill>
      </dgm:spPr>
    </dgm:pt>
    <dgm:pt modelId="{5243FF39-1B38-416A-839F-B3F64D05D5F6}" type="pres">
      <dgm:prSet presAssocID="{9037406B-FD12-418A-958B-BDA0A7BE4CC6}" presName="sibTrans" presStyleLbl="sibTrans2D1" presStyleIdx="0" presStyleCnt="0"/>
      <dgm:spPr/>
      <dgm:t>
        <a:bodyPr/>
        <a:lstStyle/>
        <a:p>
          <a:endParaRPr lang="pt-BR"/>
        </a:p>
      </dgm:t>
    </dgm:pt>
    <dgm:pt modelId="{EF5E2F97-3506-4127-B799-81082E3913C1}" type="pres">
      <dgm:prSet presAssocID="{ACFB48D6-AB62-4672-AB52-AB1D1D56E699}" presName="compNode" presStyleCnt="0"/>
      <dgm:spPr/>
    </dgm:pt>
    <dgm:pt modelId="{D032AF85-7052-4222-957B-ACEC0F3A2666}" type="pres">
      <dgm:prSet presAssocID="{ACFB48D6-AB62-4672-AB52-AB1D1D56E699}" presName="childRect" presStyleLbl="bgAcc1" presStyleIdx="5" presStyleCnt="6">
        <dgm:presLayoutVars>
          <dgm:bulletEnabled val="1"/>
        </dgm:presLayoutVars>
      </dgm:prSet>
      <dgm:spPr/>
      <dgm:t>
        <a:bodyPr/>
        <a:lstStyle/>
        <a:p>
          <a:endParaRPr lang="pt-BR"/>
        </a:p>
      </dgm:t>
    </dgm:pt>
    <dgm:pt modelId="{B278DB13-275D-48B5-8E84-9EDA0A29A63A}" type="pres">
      <dgm:prSet presAssocID="{ACFB48D6-AB62-4672-AB52-AB1D1D56E699}" presName="parentText" presStyleLbl="node1" presStyleIdx="0" presStyleCnt="0">
        <dgm:presLayoutVars>
          <dgm:chMax val="0"/>
          <dgm:bulletEnabled val="1"/>
        </dgm:presLayoutVars>
      </dgm:prSet>
      <dgm:spPr/>
      <dgm:t>
        <a:bodyPr/>
        <a:lstStyle/>
        <a:p>
          <a:endParaRPr lang="pt-BR"/>
        </a:p>
      </dgm:t>
    </dgm:pt>
    <dgm:pt modelId="{F52F2E23-287D-45AC-97DF-018728EE735B}" type="pres">
      <dgm:prSet presAssocID="{ACFB48D6-AB62-4672-AB52-AB1D1D56E699}" presName="parentRect" presStyleLbl="alignNode1" presStyleIdx="5" presStyleCnt="6"/>
      <dgm:spPr/>
      <dgm:t>
        <a:bodyPr/>
        <a:lstStyle/>
        <a:p>
          <a:endParaRPr lang="pt-BR"/>
        </a:p>
      </dgm:t>
    </dgm:pt>
    <dgm:pt modelId="{E808890C-9DE6-49C1-809A-B64C3AA9E224}" type="pres">
      <dgm:prSet presAssocID="{ACFB48D6-AB62-4672-AB52-AB1D1D56E699}" presName="adorn" presStyleLbl="fgAccFollowNode1" presStyleIdx="5" presStyleCnt="6"/>
      <dgm:spPr>
        <a:blipFill rotWithShape="0">
          <a:blip xmlns:r="http://schemas.openxmlformats.org/officeDocument/2006/relationships" r:embed="rId6"/>
          <a:stretch>
            <a:fillRect/>
          </a:stretch>
        </a:blipFill>
      </dgm:spPr>
    </dgm:pt>
  </dgm:ptLst>
  <dgm:cxnLst>
    <dgm:cxn modelId="{98D64EB7-BBAB-42CE-BD41-65D7A5E03EBF}" type="presOf" srcId="{846D21E6-9ABC-42E6-804B-9C5338A74162}" destId="{88D48318-0E0F-4B79-8718-4E130D1BD399}" srcOrd="0" destOrd="0" presId="urn:microsoft.com/office/officeart/2005/8/layout/bList2"/>
    <dgm:cxn modelId="{0A130229-9FC8-483F-A725-496EB76DD848}" srcId="{248CAB3C-8E7C-4627-A25C-534FC95C5CC3}" destId="{773A42CA-3A27-4954-8477-6059F24CC1DF}" srcOrd="4" destOrd="0" parTransId="{3AE6E9B4-59C3-488A-B24D-B0721AD0D888}" sibTransId="{9037406B-FD12-418A-958B-BDA0A7BE4CC6}"/>
    <dgm:cxn modelId="{6549B5E0-699F-4AD9-9E2A-070D73F2DCF5}" type="presOf" srcId="{9037406B-FD12-418A-958B-BDA0A7BE4CC6}" destId="{5243FF39-1B38-416A-839F-B3F64D05D5F6}" srcOrd="0" destOrd="0" presId="urn:microsoft.com/office/officeart/2005/8/layout/bList2"/>
    <dgm:cxn modelId="{9C4E80C5-DCF7-4179-B8D1-7D02A6905884}" srcId="{D1422387-7880-48B3-9C95-45DE7AD2DE63}" destId="{1ECE253E-E1A1-4FA0-B0EC-642E2B50EBC9}" srcOrd="0" destOrd="0" parTransId="{8082D629-D507-4755-BDFF-4B80DBB45EA3}" sibTransId="{E1D6C803-B26F-45A9-A325-B6B2C8E530C2}"/>
    <dgm:cxn modelId="{5A9CA613-0084-4D01-A8DC-7CCF821E06BC}" srcId="{9644164E-3E16-47A6-8448-A144BCBF63F1}" destId="{2A19926D-7DB1-4A77-89A3-9DD124565795}" srcOrd="0" destOrd="0" parTransId="{B52519F0-7813-4BA9-9B9D-E92E11EF5059}" sibTransId="{9E57D861-CE3D-424A-B5E4-4950D1C99131}"/>
    <dgm:cxn modelId="{749520A5-71EF-4FDD-970D-1028684CD092}" srcId="{ACFB48D6-AB62-4672-AB52-AB1D1D56E699}" destId="{E7BBCDCA-E004-41D1-BCF5-A9539B9F9607}" srcOrd="1" destOrd="0" parTransId="{20DF2B46-737C-4EAC-846B-BD0E3FA43BC9}" sibTransId="{5107CF9D-3BEE-479B-9935-8029131CD2F4}"/>
    <dgm:cxn modelId="{1D800911-FE42-407C-832A-5F65DB961485}" type="presOf" srcId="{D6D0541A-4AEB-4615-97E6-48E5391E793D}" destId="{35814061-0FD3-4923-9194-B89B5C1220C4}" srcOrd="0" destOrd="0" presId="urn:microsoft.com/office/officeart/2005/8/layout/bList2"/>
    <dgm:cxn modelId="{C62F2CE5-CAE7-44A0-9B5A-317124ACD90F}" srcId="{ACFB48D6-AB62-4672-AB52-AB1D1D56E699}" destId="{445A1F3C-265B-437F-ABAA-72094C1518E8}" srcOrd="0" destOrd="0" parTransId="{1265AA68-A2D7-4377-B628-4B7F3A2C7C2F}" sibTransId="{43BC98BD-F116-4D9D-8B7E-B7CD9746D04B}"/>
    <dgm:cxn modelId="{7509E7FF-2818-4817-B62B-6B38BB1AA4BC}" type="presOf" srcId="{2A19926D-7DB1-4A77-89A3-9DD124565795}" destId="{461D756B-3535-479C-90C6-67A009773BF6}" srcOrd="0" destOrd="0" presId="urn:microsoft.com/office/officeart/2005/8/layout/bList2"/>
    <dgm:cxn modelId="{D611C958-AFE1-4735-BBAA-0A95EC47C747}" type="presOf" srcId="{E7BBCDCA-E004-41D1-BCF5-A9539B9F9607}" destId="{D032AF85-7052-4222-957B-ACEC0F3A2666}" srcOrd="0" destOrd="1" presId="urn:microsoft.com/office/officeart/2005/8/layout/bList2"/>
    <dgm:cxn modelId="{973B500B-398D-43AE-9769-5364671A2115}" srcId="{248CAB3C-8E7C-4627-A25C-534FC95C5CC3}" destId="{D1422387-7880-48B3-9C95-45DE7AD2DE63}" srcOrd="3" destOrd="0" parTransId="{6687018F-8211-41B7-A45F-7BD38FB2230D}" sibTransId="{846D21E6-9ABC-42E6-804B-9C5338A74162}"/>
    <dgm:cxn modelId="{79863C99-FB73-497E-BE74-A68D5EC1F1C8}" type="presOf" srcId="{9644164E-3E16-47A6-8448-A144BCBF63F1}" destId="{FDB3E133-DEE3-4175-B8D5-33BED13EB63D}" srcOrd="0" destOrd="0" presId="urn:microsoft.com/office/officeart/2005/8/layout/bList2"/>
    <dgm:cxn modelId="{F0F02F8C-604E-44B2-9329-0C9BF070C906}" type="presOf" srcId="{248CAB3C-8E7C-4627-A25C-534FC95C5CC3}" destId="{D514C6AE-DF3C-4337-B6D9-2FE08061E904}" srcOrd="0" destOrd="0" presId="urn:microsoft.com/office/officeart/2005/8/layout/bList2"/>
    <dgm:cxn modelId="{A9B9EB1A-96D0-4102-A8BB-BAD57919D907}" type="presOf" srcId="{445A1F3C-265B-437F-ABAA-72094C1518E8}" destId="{D032AF85-7052-4222-957B-ACEC0F3A2666}" srcOrd="0" destOrd="0" presId="urn:microsoft.com/office/officeart/2005/8/layout/bList2"/>
    <dgm:cxn modelId="{7371E2E9-18A5-4380-8AF0-21A3F94673F2}" type="presOf" srcId="{D1422387-7880-48B3-9C95-45DE7AD2DE63}" destId="{AB8778FA-7B86-47DB-B150-A64B911E885E}" srcOrd="0" destOrd="0" presId="urn:microsoft.com/office/officeart/2005/8/layout/bList2"/>
    <dgm:cxn modelId="{0B513E12-4409-480A-97C9-FD54317F17EE}" type="presOf" srcId="{EA9C4F55-C4C5-4FAD-B450-7F14441151F5}" destId="{23061A4D-C769-4B10-BEB0-3A30F0ED4A22}" srcOrd="0" destOrd="0" presId="urn:microsoft.com/office/officeart/2005/8/layout/bList2"/>
    <dgm:cxn modelId="{EAC20018-9D79-410F-9888-6C0EAC048999}" srcId="{D6D0541A-4AEB-4615-97E6-48E5391E793D}" destId="{EA9C4F55-C4C5-4FAD-B450-7F14441151F5}" srcOrd="0" destOrd="0" parTransId="{20F7A574-63EC-4D3B-B0EC-BF41880569E0}" sibTransId="{4C035B2D-06F2-4836-9E30-5C57C88B6CE1}"/>
    <dgm:cxn modelId="{2C294B8A-9424-4D01-9539-728B4008C684}" type="presOf" srcId="{F58CCC89-AB4E-41AF-91E3-DD2E36AE2798}" destId="{FB0BCBC2-FB6A-4DD9-9280-061E5C0D35E4}" srcOrd="0" destOrd="0" presId="urn:microsoft.com/office/officeart/2005/8/layout/bList2"/>
    <dgm:cxn modelId="{F749F308-364B-442D-9759-98C5EEA0F763}" type="presOf" srcId="{D6D0541A-4AEB-4615-97E6-48E5391E793D}" destId="{9A95495C-70AD-43A1-8AE2-BF183C10B1C7}" srcOrd="1" destOrd="0" presId="urn:microsoft.com/office/officeart/2005/8/layout/bList2"/>
    <dgm:cxn modelId="{E005D728-D5AD-4A62-BAB6-ADF1985C0589}" type="presOf" srcId="{773A42CA-3A27-4954-8477-6059F24CC1DF}" destId="{7F5D7016-D90A-476E-BB50-D30B66D0AA1E}" srcOrd="0" destOrd="0" presId="urn:microsoft.com/office/officeart/2005/8/layout/bList2"/>
    <dgm:cxn modelId="{3C5F3109-C31B-4253-91A6-2AEE9091C169}" type="presOf" srcId="{773A42CA-3A27-4954-8477-6059F24CC1DF}" destId="{DB9EAC6F-FC09-404C-B193-D04C70497FB4}" srcOrd="1" destOrd="0" presId="urn:microsoft.com/office/officeart/2005/8/layout/bList2"/>
    <dgm:cxn modelId="{18549BC7-5C71-4720-BD47-76B217435EAD}" type="presOf" srcId="{5227A258-B6C1-43AF-B271-1D4E876E866A}" destId="{62CE6BDB-C69B-42CA-ADBE-873D5778C336}" srcOrd="0" destOrd="1" presId="urn:microsoft.com/office/officeart/2005/8/layout/bList2"/>
    <dgm:cxn modelId="{302C5972-C190-4EAA-A662-6A9AAC472BC8}" srcId="{773A42CA-3A27-4954-8477-6059F24CC1DF}" destId="{69008B68-F12D-4EE4-8DA9-ECE2DC98AEB6}" srcOrd="0" destOrd="0" parTransId="{F0744E14-95E8-47B3-88B4-11A48EB51709}" sibTransId="{C0851EF4-D99C-4983-8CE2-0AD30D58DC7D}"/>
    <dgm:cxn modelId="{D777B5B8-71D9-45BA-A739-6FA00D2390FA}" type="presOf" srcId="{592668EE-4827-4ABF-81A3-6EB19EF00E27}" destId="{27AFF83D-7E5E-4043-80F1-2B1BE379F34B}" srcOrd="0" destOrd="0" presId="urn:microsoft.com/office/officeart/2005/8/layout/bList2"/>
    <dgm:cxn modelId="{132A49C2-FE07-4062-9521-B40C995BD6B3}" srcId="{248CAB3C-8E7C-4627-A25C-534FC95C5CC3}" destId="{ACFB48D6-AB62-4672-AB52-AB1D1D56E699}" srcOrd="5" destOrd="0" parTransId="{DFB8724C-EE49-4AB1-9926-22D06B982E40}" sibTransId="{F2000B34-FD0D-482E-B3D6-2BEA33367096}"/>
    <dgm:cxn modelId="{645F47AE-AF70-4B05-ADF0-19BE968DD27E}" type="presOf" srcId="{592668EE-4827-4ABF-81A3-6EB19EF00E27}" destId="{BDED4436-C550-464C-9F35-AC44827A4B14}" srcOrd="1" destOrd="0" presId="urn:microsoft.com/office/officeart/2005/8/layout/bList2"/>
    <dgm:cxn modelId="{24A99814-337D-4A37-B4EF-3A0FED8B92BE}" srcId="{248CAB3C-8E7C-4627-A25C-534FC95C5CC3}" destId="{D6D0541A-4AEB-4615-97E6-48E5391E793D}" srcOrd="2" destOrd="0" parTransId="{00F5BCFB-B331-4703-A18D-6E4199C93029}" sibTransId="{F58CCC89-AB4E-41AF-91E3-DD2E36AE2798}"/>
    <dgm:cxn modelId="{D8C6A705-7EA4-45B1-A896-5307275C05A2}" type="presOf" srcId="{7AD0C296-76F9-4541-BC02-92932BFF1ED8}" destId="{4327ACE4-ECD4-48A5-8451-843C6A933597}" srcOrd="0" destOrd="0" presId="urn:microsoft.com/office/officeart/2005/8/layout/bList2"/>
    <dgm:cxn modelId="{07CE17F5-CA14-43E2-A3AF-59B1B8445D62}" type="presOf" srcId="{3CC842E1-322A-4F0C-93C8-57C9AFBB44FE}" destId="{523335CE-662A-445F-B1A9-CE438ADF963C}" srcOrd="0" destOrd="0" presId="urn:microsoft.com/office/officeart/2005/8/layout/bList2"/>
    <dgm:cxn modelId="{904A5C4E-22C9-45D9-944E-8C62D7E04959}" type="presOf" srcId="{ACFB48D6-AB62-4672-AB52-AB1D1D56E699}" destId="{B278DB13-275D-48B5-8E84-9EDA0A29A63A}" srcOrd="0" destOrd="0" presId="urn:microsoft.com/office/officeart/2005/8/layout/bList2"/>
    <dgm:cxn modelId="{162FBD73-2998-49DD-99F0-A10210EA9EE3}" srcId="{592668EE-4827-4ABF-81A3-6EB19EF00E27}" destId="{6F39CD4E-21DC-44F9-8BF3-BEB0B7ED7B25}" srcOrd="0" destOrd="0" parTransId="{23FDBD88-4BAC-4F21-9D7E-8AD8AED0B8A1}" sibTransId="{6A362276-487B-4373-9C4E-6C4D499C2E48}"/>
    <dgm:cxn modelId="{20D2E189-6691-4696-8E95-76AAC70ADCBE}" srcId="{D1422387-7880-48B3-9C95-45DE7AD2DE63}" destId="{5227A258-B6C1-43AF-B271-1D4E876E866A}" srcOrd="1" destOrd="0" parTransId="{1C104605-06D7-451A-8700-135563302F28}" sibTransId="{32BD755E-7573-499F-83F8-C4593C1BCF9C}"/>
    <dgm:cxn modelId="{B1CDB2CC-BED5-4917-B2E1-D66A2A240A4E}" type="presOf" srcId="{1ECE253E-E1A1-4FA0-B0EC-642E2B50EBC9}" destId="{62CE6BDB-C69B-42CA-ADBE-873D5778C336}" srcOrd="0" destOrd="0" presId="urn:microsoft.com/office/officeart/2005/8/layout/bList2"/>
    <dgm:cxn modelId="{BE126A89-D702-4D6D-BDC2-5AB5464F0A4E}" type="presOf" srcId="{6F39CD4E-21DC-44F9-8BF3-BEB0B7ED7B25}" destId="{94415EB8-AD67-43F4-9D4E-7BD8C9B80937}" srcOrd="0" destOrd="0" presId="urn:microsoft.com/office/officeart/2005/8/layout/bList2"/>
    <dgm:cxn modelId="{E54FB3BB-A8F1-4602-A26F-68C5839146FA}" srcId="{248CAB3C-8E7C-4627-A25C-534FC95C5CC3}" destId="{9644164E-3E16-47A6-8448-A144BCBF63F1}" srcOrd="1" destOrd="0" parTransId="{FC960A7D-1338-4EB4-834B-B5A3A89C1336}" sibTransId="{7AD0C296-76F9-4541-BC02-92932BFF1ED8}"/>
    <dgm:cxn modelId="{871C7D8A-CE80-4C37-8AF0-50CB7117E925}" type="presOf" srcId="{ACFB48D6-AB62-4672-AB52-AB1D1D56E699}" destId="{F52F2E23-287D-45AC-97DF-018728EE735B}" srcOrd="1" destOrd="0" presId="urn:microsoft.com/office/officeart/2005/8/layout/bList2"/>
    <dgm:cxn modelId="{BBA32829-A535-45CC-A6B6-7B6EA2083BE6}" srcId="{248CAB3C-8E7C-4627-A25C-534FC95C5CC3}" destId="{592668EE-4827-4ABF-81A3-6EB19EF00E27}" srcOrd="0" destOrd="0" parTransId="{519B58E4-B3BC-43DE-9953-B8CF6CDC4242}" sibTransId="{3CC842E1-322A-4F0C-93C8-57C9AFBB44FE}"/>
    <dgm:cxn modelId="{118C0685-83B8-4849-8324-9829182CF5B8}" type="presOf" srcId="{9644164E-3E16-47A6-8448-A144BCBF63F1}" destId="{0FC6A607-4127-4891-9875-1103F4416D78}" srcOrd="1" destOrd="0" presId="urn:microsoft.com/office/officeart/2005/8/layout/bList2"/>
    <dgm:cxn modelId="{BC0835E3-BD44-4835-A6A7-5E22527EC82C}" type="presOf" srcId="{D1422387-7880-48B3-9C95-45DE7AD2DE63}" destId="{1B618387-CA88-4B62-9002-50E9D411D7B4}" srcOrd="1" destOrd="0" presId="urn:microsoft.com/office/officeart/2005/8/layout/bList2"/>
    <dgm:cxn modelId="{7CEFC436-EFE7-45D3-B660-CA06BA2D9DC4}" type="presOf" srcId="{69008B68-F12D-4EE4-8DA9-ECE2DC98AEB6}" destId="{3E1EB556-711B-4A3B-9114-E4215EB7B4FD}" srcOrd="0" destOrd="0" presId="urn:microsoft.com/office/officeart/2005/8/layout/bList2"/>
    <dgm:cxn modelId="{4BFB70EA-BF5F-4228-AEF4-D0DA362C241F}" type="presParOf" srcId="{D514C6AE-DF3C-4337-B6D9-2FE08061E904}" destId="{184F0844-C6E7-49D2-BD8B-08DB26E42A26}" srcOrd="0" destOrd="0" presId="urn:microsoft.com/office/officeart/2005/8/layout/bList2"/>
    <dgm:cxn modelId="{D6C2AB94-57AE-4842-A7C9-805AFE437DD8}" type="presParOf" srcId="{184F0844-C6E7-49D2-BD8B-08DB26E42A26}" destId="{94415EB8-AD67-43F4-9D4E-7BD8C9B80937}" srcOrd="0" destOrd="0" presId="urn:microsoft.com/office/officeart/2005/8/layout/bList2"/>
    <dgm:cxn modelId="{096E88E0-C01D-4573-BCF7-8308ACC88F6C}" type="presParOf" srcId="{184F0844-C6E7-49D2-BD8B-08DB26E42A26}" destId="{27AFF83D-7E5E-4043-80F1-2B1BE379F34B}" srcOrd="1" destOrd="0" presId="urn:microsoft.com/office/officeart/2005/8/layout/bList2"/>
    <dgm:cxn modelId="{D2327B52-88E6-4280-A97D-9D43AE112089}" type="presParOf" srcId="{184F0844-C6E7-49D2-BD8B-08DB26E42A26}" destId="{BDED4436-C550-464C-9F35-AC44827A4B14}" srcOrd="2" destOrd="0" presId="urn:microsoft.com/office/officeart/2005/8/layout/bList2"/>
    <dgm:cxn modelId="{4E425B68-13E5-4982-B351-A7B7485A0826}" type="presParOf" srcId="{184F0844-C6E7-49D2-BD8B-08DB26E42A26}" destId="{4F80F911-279A-46F7-9E08-7DD3B7FA3F7C}" srcOrd="3" destOrd="0" presId="urn:microsoft.com/office/officeart/2005/8/layout/bList2"/>
    <dgm:cxn modelId="{7AF017CC-3D52-4696-9201-9C8B33FB8B8F}" type="presParOf" srcId="{D514C6AE-DF3C-4337-B6D9-2FE08061E904}" destId="{523335CE-662A-445F-B1A9-CE438ADF963C}" srcOrd="1" destOrd="0" presId="urn:microsoft.com/office/officeart/2005/8/layout/bList2"/>
    <dgm:cxn modelId="{5FA9AA14-609F-47C2-907A-5C17C81248ED}" type="presParOf" srcId="{D514C6AE-DF3C-4337-B6D9-2FE08061E904}" destId="{BBD534BE-E169-49B0-A1A9-752739522F39}" srcOrd="2" destOrd="0" presId="urn:microsoft.com/office/officeart/2005/8/layout/bList2"/>
    <dgm:cxn modelId="{CA079E37-D8B3-4F95-AD79-434E29BBD076}" type="presParOf" srcId="{BBD534BE-E169-49B0-A1A9-752739522F39}" destId="{461D756B-3535-479C-90C6-67A009773BF6}" srcOrd="0" destOrd="0" presId="urn:microsoft.com/office/officeart/2005/8/layout/bList2"/>
    <dgm:cxn modelId="{892B8709-2260-4F76-A19C-CBC0EBA09F5C}" type="presParOf" srcId="{BBD534BE-E169-49B0-A1A9-752739522F39}" destId="{FDB3E133-DEE3-4175-B8D5-33BED13EB63D}" srcOrd="1" destOrd="0" presId="urn:microsoft.com/office/officeart/2005/8/layout/bList2"/>
    <dgm:cxn modelId="{4DCC740A-3B48-463E-AD31-E7ADCD88D4BE}" type="presParOf" srcId="{BBD534BE-E169-49B0-A1A9-752739522F39}" destId="{0FC6A607-4127-4891-9875-1103F4416D78}" srcOrd="2" destOrd="0" presId="urn:microsoft.com/office/officeart/2005/8/layout/bList2"/>
    <dgm:cxn modelId="{EDB750FA-1F48-421A-A324-27B124797764}" type="presParOf" srcId="{BBD534BE-E169-49B0-A1A9-752739522F39}" destId="{81C45978-949B-414E-9DF0-DA5FC9B24829}" srcOrd="3" destOrd="0" presId="urn:microsoft.com/office/officeart/2005/8/layout/bList2"/>
    <dgm:cxn modelId="{2D2C8BA8-9271-4257-9035-456097ECAEBD}" type="presParOf" srcId="{D514C6AE-DF3C-4337-B6D9-2FE08061E904}" destId="{4327ACE4-ECD4-48A5-8451-843C6A933597}" srcOrd="3" destOrd="0" presId="urn:microsoft.com/office/officeart/2005/8/layout/bList2"/>
    <dgm:cxn modelId="{5EE2BCE2-DB7C-4884-9195-E0270BCBBBD4}" type="presParOf" srcId="{D514C6AE-DF3C-4337-B6D9-2FE08061E904}" destId="{4F64454F-7F82-41B8-9935-6BDFDDC15F9D}" srcOrd="4" destOrd="0" presId="urn:microsoft.com/office/officeart/2005/8/layout/bList2"/>
    <dgm:cxn modelId="{43EDF885-F007-43B3-94B6-622B6AD2C130}" type="presParOf" srcId="{4F64454F-7F82-41B8-9935-6BDFDDC15F9D}" destId="{23061A4D-C769-4B10-BEB0-3A30F0ED4A22}" srcOrd="0" destOrd="0" presId="urn:microsoft.com/office/officeart/2005/8/layout/bList2"/>
    <dgm:cxn modelId="{5618A12D-2E63-4871-AA22-07C3EF3CF85A}" type="presParOf" srcId="{4F64454F-7F82-41B8-9935-6BDFDDC15F9D}" destId="{35814061-0FD3-4923-9194-B89B5C1220C4}" srcOrd="1" destOrd="0" presId="urn:microsoft.com/office/officeart/2005/8/layout/bList2"/>
    <dgm:cxn modelId="{B71E8AD2-0BC4-447A-9833-B809D1EA727F}" type="presParOf" srcId="{4F64454F-7F82-41B8-9935-6BDFDDC15F9D}" destId="{9A95495C-70AD-43A1-8AE2-BF183C10B1C7}" srcOrd="2" destOrd="0" presId="urn:microsoft.com/office/officeart/2005/8/layout/bList2"/>
    <dgm:cxn modelId="{5296874C-7118-41E9-A18D-2FB2AA7D4F6B}" type="presParOf" srcId="{4F64454F-7F82-41B8-9935-6BDFDDC15F9D}" destId="{3C0A5DD4-025B-4E6F-B30C-F8B4DC771BCC}" srcOrd="3" destOrd="0" presId="urn:microsoft.com/office/officeart/2005/8/layout/bList2"/>
    <dgm:cxn modelId="{8B37AE58-24E2-4A9B-9992-70B8EC6E9E4D}" type="presParOf" srcId="{D514C6AE-DF3C-4337-B6D9-2FE08061E904}" destId="{FB0BCBC2-FB6A-4DD9-9280-061E5C0D35E4}" srcOrd="5" destOrd="0" presId="urn:microsoft.com/office/officeart/2005/8/layout/bList2"/>
    <dgm:cxn modelId="{157F7276-59B2-450A-A552-11D7F0F7C797}" type="presParOf" srcId="{D514C6AE-DF3C-4337-B6D9-2FE08061E904}" destId="{499AF80D-171B-43C1-979E-3FAB4F91DB57}" srcOrd="6" destOrd="0" presId="urn:microsoft.com/office/officeart/2005/8/layout/bList2"/>
    <dgm:cxn modelId="{AD9E63F4-D2A6-47BF-862D-5BEE3592E459}" type="presParOf" srcId="{499AF80D-171B-43C1-979E-3FAB4F91DB57}" destId="{62CE6BDB-C69B-42CA-ADBE-873D5778C336}" srcOrd="0" destOrd="0" presId="urn:microsoft.com/office/officeart/2005/8/layout/bList2"/>
    <dgm:cxn modelId="{2E8C06EC-46B9-40F4-AAEB-241386F88516}" type="presParOf" srcId="{499AF80D-171B-43C1-979E-3FAB4F91DB57}" destId="{AB8778FA-7B86-47DB-B150-A64B911E885E}" srcOrd="1" destOrd="0" presId="urn:microsoft.com/office/officeart/2005/8/layout/bList2"/>
    <dgm:cxn modelId="{F90D4A55-783D-4DBC-A47C-876C877FE44D}" type="presParOf" srcId="{499AF80D-171B-43C1-979E-3FAB4F91DB57}" destId="{1B618387-CA88-4B62-9002-50E9D411D7B4}" srcOrd="2" destOrd="0" presId="urn:microsoft.com/office/officeart/2005/8/layout/bList2"/>
    <dgm:cxn modelId="{CD4F69B6-2BE2-4961-9579-F97396D10F43}" type="presParOf" srcId="{499AF80D-171B-43C1-979E-3FAB4F91DB57}" destId="{7DD63B24-D8E9-41E2-806A-B9163E2E9933}" srcOrd="3" destOrd="0" presId="urn:microsoft.com/office/officeart/2005/8/layout/bList2"/>
    <dgm:cxn modelId="{EC9B2EF5-42E0-48B8-A829-7F6BF5946F35}" type="presParOf" srcId="{D514C6AE-DF3C-4337-B6D9-2FE08061E904}" destId="{88D48318-0E0F-4B79-8718-4E130D1BD399}" srcOrd="7" destOrd="0" presId="urn:microsoft.com/office/officeart/2005/8/layout/bList2"/>
    <dgm:cxn modelId="{8D1C8EA3-2FFF-4BCD-A7D6-843AE65CE65E}" type="presParOf" srcId="{D514C6AE-DF3C-4337-B6D9-2FE08061E904}" destId="{6690A808-8379-475B-B44B-8B45F1BFF467}" srcOrd="8" destOrd="0" presId="urn:microsoft.com/office/officeart/2005/8/layout/bList2"/>
    <dgm:cxn modelId="{C4CF1FAA-3068-4593-8B29-5A5F5980A567}" type="presParOf" srcId="{6690A808-8379-475B-B44B-8B45F1BFF467}" destId="{3E1EB556-711B-4A3B-9114-E4215EB7B4FD}" srcOrd="0" destOrd="0" presId="urn:microsoft.com/office/officeart/2005/8/layout/bList2"/>
    <dgm:cxn modelId="{C925855D-80A3-49CF-87F2-9F1B00FF69EC}" type="presParOf" srcId="{6690A808-8379-475B-B44B-8B45F1BFF467}" destId="{7F5D7016-D90A-476E-BB50-D30B66D0AA1E}" srcOrd="1" destOrd="0" presId="urn:microsoft.com/office/officeart/2005/8/layout/bList2"/>
    <dgm:cxn modelId="{D706BE96-62C0-4D5B-A8E7-C0F4338AB4E5}" type="presParOf" srcId="{6690A808-8379-475B-B44B-8B45F1BFF467}" destId="{DB9EAC6F-FC09-404C-B193-D04C70497FB4}" srcOrd="2" destOrd="0" presId="urn:microsoft.com/office/officeart/2005/8/layout/bList2"/>
    <dgm:cxn modelId="{636B9AFA-6B86-4998-B567-DD3D8969F440}" type="presParOf" srcId="{6690A808-8379-475B-B44B-8B45F1BFF467}" destId="{764428CA-A8AF-452C-AE0C-133A1358BDA5}" srcOrd="3" destOrd="0" presId="urn:microsoft.com/office/officeart/2005/8/layout/bList2"/>
    <dgm:cxn modelId="{EBCF5213-0BCC-4D3B-88A3-143B3883D3F5}" type="presParOf" srcId="{D514C6AE-DF3C-4337-B6D9-2FE08061E904}" destId="{5243FF39-1B38-416A-839F-B3F64D05D5F6}" srcOrd="9" destOrd="0" presId="urn:microsoft.com/office/officeart/2005/8/layout/bList2"/>
    <dgm:cxn modelId="{0365319D-F0E0-4707-896A-65890FEF3A75}" type="presParOf" srcId="{D514C6AE-DF3C-4337-B6D9-2FE08061E904}" destId="{EF5E2F97-3506-4127-B799-81082E3913C1}" srcOrd="10" destOrd="0" presId="urn:microsoft.com/office/officeart/2005/8/layout/bList2"/>
    <dgm:cxn modelId="{1ABE772D-3360-44D7-BE93-8265D37F5FC6}" type="presParOf" srcId="{EF5E2F97-3506-4127-B799-81082E3913C1}" destId="{D032AF85-7052-4222-957B-ACEC0F3A2666}" srcOrd="0" destOrd="0" presId="urn:microsoft.com/office/officeart/2005/8/layout/bList2"/>
    <dgm:cxn modelId="{A2EDAE91-E302-4121-8E30-F8B0E6B31CA5}" type="presParOf" srcId="{EF5E2F97-3506-4127-B799-81082E3913C1}" destId="{B278DB13-275D-48B5-8E84-9EDA0A29A63A}" srcOrd="1" destOrd="0" presId="urn:microsoft.com/office/officeart/2005/8/layout/bList2"/>
    <dgm:cxn modelId="{37617402-98FF-4596-94B6-4557D24A6811}" type="presParOf" srcId="{EF5E2F97-3506-4127-B799-81082E3913C1}" destId="{F52F2E23-287D-45AC-97DF-018728EE735B}" srcOrd="2" destOrd="0" presId="urn:microsoft.com/office/officeart/2005/8/layout/bList2"/>
    <dgm:cxn modelId="{D9CA3926-A580-42A2-8999-2181F80E3D9B}" type="presParOf" srcId="{EF5E2F97-3506-4127-B799-81082E3913C1}" destId="{E808890C-9DE6-49C1-809A-B64C3AA9E224}" srcOrd="3" destOrd="0" presId="urn:microsoft.com/office/officeart/2005/8/layout/bList2"/>
  </dgm:cxnLst>
  <dgm:bg/>
  <dgm:whole/>
</dgm:dataModel>
</file>

<file path=ppt/diagrams/data13.xml><?xml version="1.0" encoding="utf-8"?>
<dgm:dataModel xmlns:dgm="http://schemas.openxmlformats.org/drawingml/2006/diagram" xmlns:a="http://schemas.openxmlformats.org/drawingml/2006/main">
  <dgm:ptLst>
    <dgm:pt modelId="{D7D5FECD-94FB-46F8-911B-CDA3DDEE78B6}"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pt-BR"/>
        </a:p>
      </dgm:t>
    </dgm:pt>
    <dgm:pt modelId="{0920AD76-EB3D-49DE-B8D8-1052A5556AA8}">
      <dgm:prSet/>
      <dgm:spPr/>
      <dgm:t>
        <a:bodyPr/>
        <a:lstStyle/>
        <a:p>
          <a:pPr rtl="0"/>
          <a:r>
            <a:rPr lang="pt-BR" dirty="0" smtClean="0"/>
            <a:t>Limitar a Sprint a 30 dias ou menos promove uma abertura para a mudança de direção</a:t>
          </a:r>
          <a:endParaRPr lang="pt-BR" dirty="0"/>
        </a:p>
      </dgm:t>
    </dgm:pt>
    <dgm:pt modelId="{E5C6338B-9508-48DD-8C77-B5626DBF7337}" type="parTrans" cxnId="{17D3D457-33C1-411D-9EA8-784047FC1712}">
      <dgm:prSet/>
      <dgm:spPr/>
      <dgm:t>
        <a:bodyPr/>
        <a:lstStyle/>
        <a:p>
          <a:endParaRPr lang="pt-BR"/>
        </a:p>
      </dgm:t>
    </dgm:pt>
    <dgm:pt modelId="{88089449-64C5-416A-8C90-A29063B57538}" type="sibTrans" cxnId="{17D3D457-33C1-411D-9EA8-784047FC1712}">
      <dgm:prSet/>
      <dgm:spPr/>
      <dgm:t>
        <a:bodyPr/>
        <a:lstStyle/>
        <a:p>
          <a:endParaRPr lang="pt-BR"/>
        </a:p>
      </dgm:t>
    </dgm:pt>
    <dgm:pt modelId="{19A7F435-6291-49D3-B58C-538AD394B7AA}">
      <dgm:prSet/>
      <dgm:spPr/>
      <dgm:t>
        <a:bodyPr/>
        <a:lstStyle/>
        <a:p>
          <a:pPr rtl="0"/>
          <a:r>
            <a:rPr lang="pt-BR" dirty="0" smtClean="0"/>
            <a:t>O plano para atingir as metas da Sprint está aberto a mudanças</a:t>
          </a:r>
          <a:endParaRPr lang="pt-BR" dirty="0"/>
        </a:p>
      </dgm:t>
    </dgm:pt>
    <dgm:pt modelId="{E7642078-D726-4C0D-97FB-8A62893DC0B9}" type="parTrans" cxnId="{7A4FDAC5-A165-4EF6-9931-C59DD7711BFE}">
      <dgm:prSet/>
      <dgm:spPr/>
      <dgm:t>
        <a:bodyPr/>
        <a:lstStyle/>
        <a:p>
          <a:endParaRPr lang="pt-BR"/>
        </a:p>
      </dgm:t>
    </dgm:pt>
    <dgm:pt modelId="{F23A7B80-EB12-4EE8-9532-90B15474DD0C}" type="sibTrans" cxnId="{7A4FDAC5-A165-4EF6-9931-C59DD7711BFE}">
      <dgm:prSet/>
      <dgm:spPr/>
      <dgm:t>
        <a:bodyPr/>
        <a:lstStyle/>
        <a:p>
          <a:endParaRPr lang="pt-BR"/>
        </a:p>
      </dgm:t>
    </dgm:pt>
    <dgm:pt modelId="{7CF338F0-0320-4F37-B3D8-77D00EBF76D6}">
      <dgm:prSet/>
      <dgm:spPr/>
      <dgm:t>
        <a:bodyPr/>
        <a:lstStyle/>
        <a:p>
          <a:pPr rtl="0"/>
          <a:r>
            <a:rPr lang="pt-BR" dirty="0" smtClean="0"/>
            <a:t>Um </a:t>
          </a:r>
          <a:r>
            <a:rPr lang="pt-BR" dirty="0" smtClean="0"/>
            <a:t>Backlog do Produto </a:t>
          </a:r>
          <a:r>
            <a:rPr lang="pt-BR" dirty="0" smtClean="0"/>
            <a:t>transparente demonstra abertura com nossos stakeholders</a:t>
          </a:r>
          <a:endParaRPr lang="pt-BR" dirty="0"/>
        </a:p>
      </dgm:t>
    </dgm:pt>
    <dgm:pt modelId="{1FCC5DF2-20FC-40B2-8838-57A0E3ADF1C1}" type="parTrans" cxnId="{934EB896-9CC2-4EF4-B1EF-6C5224450B79}">
      <dgm:prSet/>
      <dgm:spPr/>
      <dgm:t>
        <a:bodyPr/>
        <a:lstStyle/>
        <a:p>
          <a:endParaRPr lang="pt-BR"/>
        </a:p>
      </dgm:t>
    </dgm:pt>
    <dgm:pt modelId="{DE772F45-9049-4BFE-B310-289B0448D648}" type="sibTrans" cxnId="{934EB896-9CC2-4EF4-B1EF-6C5224450B79}">
      <dgm:prSet/>
      <dgm:spPr/>
      <dgm:t>
        <a:bodyPr/>
        <a:lstStyle/>
        <a:p>
          <a:endParaRPr lang="pt-BR"/>
        </a:p>
      </dgm:t>
    </dgm:pt>
    <dgm:pt modelId="{E61E6A4A-7A12-4776-9BE4-868C9BBED3A5}">
      <dgm:prSet/>
      <dgm:spPr/>
      <dgm:t>
        <a:bodyPr/>
        <a:lstStyle/>
        <a:p>
          <a:pPr rtl="0"/>
          <a:r>
            <a:rPr lang="pt-BR" dirty="0" smtClean="0"/>
            <a:t>O foco da Retrospectiva da Sprint convida a uma abertura para feedback, reflexão e mudança na forma como trabalhamos</a:t>
          </a:r>
          <a:endParaRPr lang="pt-BR" dirty="0"/>
        </a:p>
      </dgm:t>
    </dgm:pt>
    <dgm:pt modelId="{724BF47B-D852-4E1E-A698-E782C7989364}" type="parTrans" cxnId="{F71D1BA7-0773-4AD8-A231-25B1956ABE1B}">
      <dgm:prSet/>
      <dgm:spPr/>
      <dgm:t>
        <a:bodyPr/>
        <a:lstStyle/>
        <a:p>
          <a:endParaRPr lang="pt-BR"/>
        </a:p>
      </dgm:t>
    </dgm:pt>
    <dgm:pt modelId="{2486E8B6-55BB-4BC5-AF37-1AE13F19B421}" type="sibTrans" cxnId="{F71D1BA7-0773-4AD8-A231-25B1956ABE1B}">
      <dgm:prSet/>
      <dgm:spPr/>
      <dgm:t>
        <a:bodyPr/>
        <a:lstStyle/>
        <a:p>
          <a:endParaRPr lang="pt-BR"/>
        </a:p>
      </dgm:t>
    </dgm:pt>
    <dgm:pt modelId="{14418645-2C75-410B-98B8-D8DB90F8EA35}">
      <dgm:prSet/>
      <dgm:spPr/>
      <dgm:t>
        <a:bodyPr/>
        <a:lstStyle/>
        <a:p>
          <a:pPr rtl="0"/>
          <a:r>
            <a:rPr lang="pt-BR" dirty="0" smtClean="0"/>
            <a:t>A Revisão da Sprint demonstra abertura para compartilhar o progresso com nossos stakeholders</a:t>
          </a:r>
          <a:endParaRPr lang="pt-BR" dirty="0"/>
        </a:p>
      </dgm:t>
    </dgm:pt>
    <dgm:pt modelId="{0DEDF1D3-EE65-45E1-9807-4B83BB4BF25F}" type="parTrans" cxnId="{77FEED7B-EC5D-451A-AF24-806998A64A96}">
      <dgm:prSet/>
      <dgm:spPr/>
      <dgm:t>
        <a:bodyPr/>
        <a:lstStyle/>
        <a:p>
          <a:endParaRPr lang="pt-BR"/>
        </a:p>
      </dgm:t>
    </dgm:pt>
    <dgm:pt modelId="{B9312237-CDAB-4A12-B4C3-87F20442767A}" type="sibTrans" cxnId="{77FEED7B-EC5D-451A-AF24-806998A64A96}">
      <dgm:prSet/>
      <dgm:spPr/>
      <dgm:t>
        <a:bodyPr/>
        <a:lstStyle/>
        <a:p>
          <a:endParaRPr lang="pt-BR"/>
        </a:p>
      </dgm:t>
    </dgm:pt>
    <dgm:pt modelId="{7CECE8AE-0A78-4520-863D-75EC8E242581}" type="pres">
      <dgm:prSet presAssocID="{D7D5FECD-94FB-46F8-911B-CDA3DDEE78B6}" presName="Name0" presStyleCnt="0">
        <dgm:presLayoutVars>
          <dgm:dir/>
          <dgm:resizeHandles val="exact"/>
        </dgm:presLayoutVars>
      </dgm:prSet>
      <dgm:spPr/>
      <dgm:t>
        <a:bodyPr/>
        <a:lstStyle/>
        <a:p>
          <a:endParaRPr lang="pt-BR"/>
        </a:p>
      </dgm:t>
    </dgm:pt>
    <dgm:pt modelId="{F868B22D-990F-49F3-BAED-E734A6713383}" type="pres">
      <dgm:prSet presAssocID="{0920AD76-EB3D-49DE-B8D8-1052A5556AA8}" presName="node" presStyleLbl="node1" presStyleIdx="0" presStyleCnt="5">
        <dgm:presLayoutVars>
          <dgm:bulletEnabled val="1"/>
        </dgm:presLayoutVars>
      </dgm:prSet>
      <dgm:spPr/>
      <dgm:t>
        <a:bodyPr/>
        <a:lstStyle/>
        <a:p>
          <a:endParaRPr lang="pt-BR"/>
        </a:p>
      </dgm:t>
    </dgm:pt>
    <dgm:pt modelId="{0BA21EDD-291D-402F-8870-EC69E1CA68F0}" type="pres">
      <dgm:prSet presAssocID="{88089449-64C5-416A-8C90-A29063B57538}" presName="sibTrans" presStyleCnt="0"/>
      <dgm:spPr/>
    </dgm:pt>
    <dgm:pt modelId="{2AF1BD39-289B-4973-A4A6-3B44C2ED03D4}" type="pres">
      <dgm:prSet presAssocID="{19A7F435-6291-49D3-B58C-538AD394B7AA}" presName="node" presStyleLbl="node1" presStyleIdx="1" presStyleCnt="5">
        <dgm:presLayoutVars>
          <dgm:bulletEnabled val="1"/>
        </dgm:presLayoutVars>
      </dgm:prSet>
      <dgm:spPr/>
      <dgm:t>
        <a:bodyPr/>
        <a:lstStyle/>
        <a:p>
          <a:endParaRPr lang="pt-BR"/>
        </a:p>
      </dgm:t>
    </dgm:pt>
    <dgm:pt modelId="{4ADE7F57-348D-48B7-B9AE-8FFA5FA8FCB0}" type="pres">
      <dgm:prSet presAssocID="{F23A7B80-EB12-4EE8-9532-90B15474DD0C}" presName="sibTrans" presStyleCnt="0"/>
      <dgm:spPr/>
    </dgm:pt>
    <dgm:pt modelId="{E7A8AE2E-B067-4F47-AFAA-58B585B4ACB3}" type="pres">
      <dgm:prSet presAssocID="{7CF338F0-0320-4F37-B3D8-77D00EBF76D6}" presName="node" presStyleLbl="node1" presStyleIdx="2" presStyleCnt="5">
        <dgm:presLayoutVars>
          <dgm:bulletEnabled val="1"/>
        </dgm:presLayoutVars>
      </dgm:prSet>
      <dgm:spPr/>
      <dgm:t>
        <a:bodyPr/>
        <a:lstStyle/>
        <a:p>
          <a:endParaRPr lang="pt-BR"/>
        </a:p>
      </dgm:t>
    </dgm:pt>
    <dgm:pt modelId="{017F721F-3933-4467-A836-8F1E7879D61E}" type="pres">
      <dgm:prSet presAssocID="{DE772F45-9049-4BFE-B310-289B0448D648}" presName="sibTrans" presStyleCnt="0"/>
      <dgm:spPr/>
    </dgm:pt>
    <dgm:pt modelId="{E71DAA54-8969-4395-BB00-B029B4F6DD03}" type="pres">
      <dgm:prSet presAssocID="{E61E6A4A-7A12-4776-9BE4-868C9BBED3A5}" presName="node" presStyleLbl="node1" presStyleIdx="3" presStyleCnt="5">
        <dgm:presLayoutVars>
          <dgm:bulletEnabled val="1"/>
        </dgm:presLayoutVars>
      </dgm:prSet>
      <dgm:spPr/>
      <dgm:t>
        <a:bodyPr/>
        <a:lstStyle/>
        <a:p>
          <a:endParaRPr lang="pt-BR"/>
        </a:p>
      </dgm:t>
    </dgm:pt>
    <dgm:pt modelId="{CB24F144-AA63-4533-AA1B-83375C7AECBE}" type="pres">
      <dgm:prSet presAssocID="{2486E8B6-55BB-4BC5-AF37-1AE13F19B421}" presName="sibTrans" presStyleCnt="0"/>
      <dgm:spPr/>
    </dgm:pt>
    <dgm:pt modelId="{080EF373-36B0-430D-9DEB-156599B721BB}" type="pres">
      <dgm:prSet presAssocID="{14418645-2C75-410B-98B8-D8DB90F8EA35}" presName="node" presStyleLbl="node1" presStyleIdx="4" presStyleCnt="5">
        <dgm:presLayoutVars>
          <dgm:bulletEnabled val="1"/>
        </dgm:presLayoutVars>
      </dgm:prSet>
      <dgm:spPr/>
      <dgm:t>
        <a:bodyPr/>
        <a:lstStyle/>
        <a:p>
          <a:endParaRPr lang="pt-BR"/>
        </a:p>
      </dgm:t>
    </dgm:pt>
  </dgm:ptLst>
  <dgm:cxnLst>
    <dgm:cxn modelId="{17D3D457-33C1-411D-9EA8-784047FC1712}" srcId="{D7D5FECD-94FB-46F8-911B-CDA3DDEE78B6}" destId="{0920AD76-EB3D-49DE-B8D8-1052A5556AA8}" srcOrd="0" destOrd="0" parTransId="{E5C6338B-9508-48DD-8C77-B5626DBF7337}" sibTransId="{88089449-64C5-416A-8C90-A29063B57538}"/>
    <dgm:cxn modelId="{EC595546-2B2E-46C2-AE37-83D8781F7169}" type="presOf" srcId="{E61E6A4A-7A12-4776-9BE4-868C9BBED3A5}" destId="{E71DAA54-8969-4395-BB00-B029B4F6DD03}" srcOrd="0" destOrd="0" presId="urn:microsoft.com/office/officeart/2005/8/layout/hList6"/>
    <dgm:cxn modelId="{F71D1BA7-0773-4AD8-A231-25B1956ABE1B}" srcId="{D7D5FECD-94FB-46F8-911B-CDA3DDEE78B6}" destId="{E61E6A4A-7A12-4776-9BE4-868C9BBED3A5}" srcOrd="3" destOrd="0" parTransId="{724BF47B-D852-4E1E-A698-E782C7989364}" sibTransId="{2486E8B6-55BB-4BC5-AF37-1AE13F19B421}"/>
    <dgm:cxn modelId="{7A4FDAC5-A165-4EF6-9931-C59DD7711BFE}" srcId="{D7D5FECD-94FB-46F8-911B-CDA3DDEE78B6}" destId="{19A7F435-6291-49D3-B58C-538AD394B7AA}" srcOrd="1" destOrd="0" parTransId="{E7642078-D726-4C0D-97FB-8A62893DC0B9}" sibTransId="{F23A7B80-EB12-4EE8-9532-90B15474DD0C}"/>
    <dgm:cxn modelId="{77FEED7B-EC5D-451A-AF24-806998A64A96}" srcId="{D7D5FECD-94FB-46F8-911B-CDA3DDEE78B6}" destId="{14418645-2C75-410B-98B8-D8DB90F8EA35}" srcOrd="4" destOrd="0" parTransId="{0DEDF1D3-EE65-45E1-9807-4B83BB4BF25F}" sibTransId="{B9312237-CDAB-4A12-B4C3-87F20442767A}"/>
    <dgm:cxn modelId="{0E01923B-957B-4DE0-ABD4-9916280DBB9B}" type="presOf" srcId="{7CF338F0-0320-4F37-B3D8-77D00EBF76D6}" destId="{E7A8AE2E-B067-4F47-AFAA-58B585B4ACB3}" srcOrd="0" destOrd="0" presId="urn:microsoft.com/office/officeart/2005/8/layout/hList6"/>
    <dgm:cxn modelId="{5BD6CBC5-46A2-4C36-BD63-7EC9B666B89D}" type="presOf" srcId="{19A7F435-6291-49D3-B58C-538AD394B7AA}" destId="{2AF1BD39-289B-4973-A4A6-3B44C2ED03D4}" srcOrd="0" destOrd="0" presId="urn:microsoft.com/office/officeart/2005/8/layout/hList6"/>
    <dgm:cxn modelId="{328E48CE-0863-4E32-B748-1715801EEFE2}" type="presOf" srcId="{D7D5FECD-94FB-46F8-911B-CDA3DDEE78B6}" destId="{7CECE8AE-0A78-4520-863D-75EC8E242581}" srcOrd="0" destOrd="0" presId="urn:microsoft.com/office/officeart/2005/8/layout/hList6"/>
    <dgm:cxn modelId="{934EB896-9CC2-4EF4-B1EF-6C5224450B79}" srcId="{D7D5FECD-94FB-46F8-911B-CDA3DDEE78B6}" destId="{7CF338F0-0320-4F37-B3D8-77D00EBF76D6}" srcOrd="2" destOrd="0" parTransId="{1FCC5DF2-20FC-40B2-8838-57A0E3ADF1C1}" sibTransId="{DE772F45-9049-4BFE-B310-289B0448D648}"/>
    <dgm:cxn modelId="{827982E4-1703-4872-9A7B-9D62FEE3D88F}" type="presOf" srcId="{0920AD76-EB3D-49DE-B8D8-1052A5556AA8}" destId="{F868B22D-990F-49F3-BAED-E734A6713383}" srcOrd="0" destOrd="0" presId="urn:microsoft.com/office/officeart/2005/8/layout/hList6"/>
    <dgm:cxn modelId="{697D715B-08B4-4F4D-917A-A37AF7D9B971}" type="presOf" srcId="{14418645-2C75-410B-98B8-D8DB90F8EA35}" destId="{080EF373-36B0-430D-9DEB-156599B721BB}" srcOrd="0" destOrd="0" presId="urn:microsoft.com/office/officeart/2005/8/layout/hList6"/>
    <dgm:cxn modelId="{B8ECD156-D011-4F4C-AD3D-E859A9107461}" type="presParOf" srcId="{7CECE8AE-0A78-4520-863D-75EC8E242581}" destId="{F868B22D-990F-49F3-BAED-E734A6713383}" srcOrd="0" destOrd="0" presId="urn:microsoft.com/office/officeart/2005/8/layout/hList6"/>
    <dgm:cxn modelId="{784B699F-D2F4-4181-B824-21A766762F31}" type="presParOf" srcId="{7CECE8AE-0A78-4520-863D-75EC8E242581}" destId="{0BA21EDD-291D-402F-8870-EC69E1CA68F0}" srcOrd="1" destOrd="0" presId="urn:microsoft.com/office/officeart/2005/8/layout/hList6"/>
    <dgm:cxn modelId="{A0B70F80-A12D-4283-9A19-458B6DB95FE4}" type="presParOf" srcId="{7CECE8AE-0A78-4520-863D-75EC8E242581}" destId="{2AF1BD39-289B-4973-A4A6-3B44C2ED03D4}" srcOrd="2" destOrd="0" presId="urn:microsoft.com/office/officeart/2005/8/layout/hList6"/>
    <dgm:cxn modelId="{1086761C-30B7-4108-919A-3107730ECD55}" type="presParOf" srcId="{7CECE8AE-0A78-4520-863D-75EC8E242581}" destId="{4ADE7F57-348D-48B7-B9AE-8FFA5FA8FCB0}" srcOrd="3" destOrd="0" presId="urn:microsoft.com/office/officeart/2005/8/layout/hList6"/>
    <dgm:cxn modelId="{EC8B2D09-7F20-47BB-B997-6232554D09EF}" type="presParOf" srcId="{7CECE8AE-0A78-4520-863D-75EC8E242581}" destId="{E7A8AE2E-B067-4F47-AFAA-58B585B4ACB3}" srcOrd="4" destOrd="0" presId="urn:microsoft.com/office/officeart/2005/8/layout/hList6"/>
    <dgm:cxn modelId="{46A1399F-6E0B-498B-9DAD-B87C342BDB7A}" type="presParOf" srcId="{7CECE8AE-0A78-4520-863D-75EC8E242581}" destId="{017F721F-3933-4467-A836-8F1E7879D61E}" srcOrd="5" destOrd="0" presId="urn:microsoft.com/office/officeart/2005/8/layout/hList6"/>
    <dgm:cxn modelId="{762D73B2-4DF3-4E1C-9EEA-6A6182DA9E13}" type="presParOf" srcId="{7CECE8AE-0A78-4520-863D-75EC8E242581}" destId="{E71DAA54-8969-4395-BB00-B029B4F6DD03}" srcOrd="6" destOrd="0" presId="urn:microsoft.com/office/officeart/2005/8/layout/hList6"/>
    <dgm:cxn modelId="{B0799EA0-6231-4EB2-A78C-EE0BFD4F81AD}" type="presParOf" srcId="{7CECE8AE-0A78-4520-863D-75EC8E242581}" destId="{CB24F144-AA63-4533-AA1B-83375C7AECBE}" srcOrd="7" destOrd="0" presId="urn:microsoft.com/office/officeart/2005/8/layout/hList6"/>
    <dgm:cxn modelId="{AC69203D-CE6E-47C4-8502-385B92BA3D08}" type="presParOf" srcId="{7CECE8AE-0A78-4520-863D-75EC8E242581}" destId="{080EF373-36B0-430D-9DEB-156599B721BB}" srcOrd="8" destOrd="0" presId="urn:microsoft.com/office/officeart/2005/8/layout/hList6"/>
  </dgm:cxnLst>
  <dgm:bg/>
  <dgm:whole/>
</dgm:dataModel>
</file>

<file path=ppt/diagrams/data14.xml><?xml version="1.0" encoding="utf-8"?>
<dgm:dataModel xmlns:dgm="http://schemas.openxmlformats.org/drawingml/2006/diagram" xmlns:a="http://schemas.openxmlformats.org/drawingml/2006/main">
  <dgm:ptLst>
    <dgm:pt modelId="{0F852D8E-FB57-4239-B475-2B6820619464}" type="doc">
      <dgm:prSet loTypeId="urn:microsoft.com/office/officeart/2005/8/layout/matrix3" loCatId="matrix" qsTypeId="urn:microsoft.com/office/officeart/2005/8/quickstyle/simple1" qsCatId="simple" csTypeId="urn:microsoft.com/office/officeart/2005/8/colors/accent1_2" csCatId="accent1"/>
      <dgm:spPr/>
      <dgm:t>
        <a:bodyPr/>
        <a:lstStyle/>
        <a:p>
          <a:endParaRPr lang="pt-BR"/>
        </a:p>
      </dgm:t>
    </dgm:pt>
    <dgm:pt modelId="{72CD2469-45BB-4E11-9C4C-B4FC525235C2}">
      <dgm:prSet/>
      <dgm:spPr/>
      <dgm:t>
        <a:bodyPr/>
        <a:lstStyle/>
        <a:p>
          <a:pPr rtl="0"/>
          <a:r>
            <a:rPr lang="pt-BR" dirty="0" smtClean="0"/>
            <a:t>Não há hierarquias</a:t>
          </a:r>
          <a:endParaRPr lang="pt-BR" dirty="0"/>
        </a:p>
      </dgm:t>
    </dgm:pt>
    <dgm:pt modelId="{58039DBE-9DBD-45F6-B4C0-4CF40964FD79}" type="parTrans" cxnId="{915F75D5-A0D8-43E5-90E9-FFEBEA7330E2}">
      <dgm:prSet/>
      <dgm:spPr/>
      <dgm:t>
        <a:bodyPr/>
        <a:lstStyle/>
        <a:p>
          <a:endParaRPr lang="pt-BR"/>
        </a:p>
      </dgm:t>
    </dgm:pt>
    <dgm:pt modelId="{20056FC2-0D43-4222-ADEB-B1A0CDD3EF6A}" type="sibTrans" cxnId="{915F75D5-A0D8-43E5-90E9-FFEBEA7330E2}">
      <dgm:prSet/>
      <dgm:spPr/>
      <dgm:t>
        <a:bodyPr/>
        <a:lstStyle/>
        <a:p>
          <a:endParaRPr lang="pt-BR"/>
        </a:p>
      </dgm:t>
    </dgm:pt>
    <dgm:pt modelId="{14BCD083-9F5C-41E0-8FA3-149398B4A23B}">
      <dgm:prSet/>
      <dgm:spPr/>
      <dgm:t>
        <a:bodyPr/>
        <a:lstStyle/>
        <a:p>
          <a:pPr rtl="0"/>
          <a:r>
            <a:rPr lang="pt-BR" dirty="0" smtClean="0"/>
            <a:t>Unidade coesa</a:t>
          </a:r>
          <a:endParaRPr lang="pt-BR" dirty="0"/>
        </a:p>
      </dgm:t>
    </dgm:pt>
    <dgm:pt modelId="{43FB1171-9491-4C6A-A416-ED6674D17C24}" type="parTrans" cxnId="{06E034FA-0D4D-492F-8C3A-32541923586B}">
      <dgm:prSet/>
      <dgm:spPr/>
      <dgm:t>
        <a:bodyPr/>
        <a:lstStyle/>
        <a:p>
          <a:endParaRPr lang="pt-BR"/>
        </a:p>
      </dgm:t>
    </dgm:pt>
    <dgm:pt modelId="{3C5A07DE-BA25-4F75-97C2-7D1011FE93AB}" type="sibTrans" cxnId="{06E034FA-0D4D-492F-8C3A-32541923586B}">
      <dgm:prSet/>
      <dgm:spPr/>
      <dgm:t>
        <a:bodyPr/>
        <a:lstStyle/>
        <a:p>
          <a:endParaRPr lang="pt-BR"/>
        </a:p>
      </dgm:t>
    </dgm:pt>
    <dgm:pt modelId="{8B3D8A64-8BF7-4E27-AB03-9450F14F2D6A}">
      <dgm:prSet/>
      <dgm:spPr/>
      <dgm:t>
        <a:bodyPr/>
        <a:lstStyle/>
        <a:p>
          <a:pPr rtl="0"/>
          <a:r>
            <a:rPr lang="pt-BR" dirty="0" smtClean="0"/>
            <a:t>Multifuncionais</a:t>
          </a:r>
          <a:endParaRPr lang="pt-BR" dirty="0"/>
        </a:p>
      </dgm:t>
    </dgm:pt>
    <dgm:pt modelId="{8F26C980-AB86-45EA-B373-93A9F994CE32}" type="parTrans" cxnId="{46845EBA-423E-40EF-BD65-D42C30DC6BCA}">
      <dgm:prSet/>
      <dgm:spPr/>
      <dgm:t>
        <a:bodyPr/>
        <a:lstStyle/>
        <a:p>
          <a:endParaRPr lang="pt-BR"/>
        </a:p>
      </dgm:t>
    </dgm:pt>
    <dgm:pt modelId="{B05ABB35-9B7E-41A1-8502-0365EE8CFB63}" type="sibTrans" cxnId="{46845EBA-423E-40EF-BD65-D42C30DC6BCA}">
      <dgm:prSet/>
      <dgm:spPr/>
      <dgm:t>
        <a:bodyPr/>
        <a:lstStyle/>
        <a:p>
          <a:endParaRPr lang="pt-BR"/>
        </a:p>
      </dgm:t>
    </dgm:pt>
    <dgm:pt modelId="{9F51DCFD-899B-40A5-A71C-6C8AD771FA7E}">
      <dgm:prSet/>
      <dgm:spPr/>
      <dgm:t>
        <a:bodyPr/>
        <a:lstStyle/>
        <a:p>
          <a:pPr rtl="0"/>
          <a:r>
            <a:rPr lang="pt-BR" dirty="0" smtClean="0"/>
            <a:t>Auto-gerenciados</a:t>
          </a:r>
          <a:endParaRPr lang="pt-BR" dirty="0"/>
        </a:p>
      </dgm:t>
    </dgm:pt>
    <dgm:pt modelId="{2D0CAA33-25EB-4E15-8F57-0099397204C6}" type="parTrans" cxnId="{F4EB9B4E-64B8-4AC3-A5E8-B6789AC2F7D5}">
      <dgm:prSet/>
      <dgm:spPr/>
      <dgm:t>
        <a:bodyPr/>
        <a:lstStyle/>
        <a:p>
          <a:endParaRPr lang="pt-BR"/>
        </a:p>
      </dgm:t>
    </dgm:pt>
    <dgm:pt modelId="{EA154FC5-A921-4772-A65D-962BC79EDCB6}" type="sibTrans" cxnId="{F4EB9B4E-64B8-4AC3-A5E8-B6789AC2F7D5}">
      <dgm:prSet/>
      <dgm:spPr/>
      <dgm:t>
        <a:bodyPr/>
        <a:lstStyle/>
        <a:p>
          <a:endParaRPr lang="pt-BR"/>
        </a:p>
      </dgm:t>
    </dgm:pt>
    <dgm:pt modelId="{7E4B105E-9EFE-4B9D-B1DB-C5DC3302122A}" type="pres">
      <dgm:prSet presAssocID="{0F852D8E-FB57-4239-B475-2B6820619464}" presName="matrix" presStyleCnt="0">
        <dgm:presLayoutVars>
          <dgm:chMax val="1"/>
          <dgm:dir/>
          <dgm:resizeHandles val="exact"/>
        </dgm:presLayoutVars>
      </dgm:prSet>
      <dgm:spPr/>
      <dgm:t>
        <a:bodyPr/>
        <a:lstStyle/>
        <a:p>
          <a:endParaRPr lang="pt-BR"/>
        </a:p>
      </dgm:t>
    </dgm:pt>
    <dgm:pt modelId="{0C3DB6AE-CF6F-4681-9A2E-DBAD6E02D8C1}" type="pres">
      <dgm:prSet presAssocID="{0F852D8E-FB57-4239-B475-2B6820619464}" presName="diamond" presStyleLbl="bgShp" presStyleIdx="0" presStyleCnt="1"/>
      <dgm:spPr/>
    </dgm:pt>
    <dgm:pt modelId="{E65D9532-8412-4430-B2D9-8AB152AF44AF}" type="pres">
      <dgm:prSet presAssocID="{0F852D8E-FB57-4239-B475-2B6820619464}" presName="quad1" presStyleLbl="node1" presStyleIdx="0" presStyleCnt="4">
        <dgm:presLayoutVars>
          <dgm:chMax val="0"/>
          <dgm:chPref val="0"/>
          <dgm:bulletEnabled val="1"/>
        </dgm:presLayoutVars>
      </dgm:prSet>
      <dgm:spPr/>
      <dgm:t>
        <a:bodyPr/>
        <a:lstStyle/>
        <a:p>
          <a:endParaRPr lang="pt-BR"/>
        </a:p>
      </dgm:t>
    </dgm:pt>
    <dgm:pt modelId="{05D627C8-5266-4A6B-8DCE-70A79E171AAE}" type="pres">
      <dgm:prSet presAssocID="{0F852D8E-FB57-4239-B475-2B6820619464}" presName="quad2" presStyleLbl="node1" presStyleIdx="1" presStyleCnt="4">
        <dgm:presLayoutVars>
          <dgm:chMax val="0"/>
          <dgm:chPref val="0"/>
          <dgm:bulletEnabled val="1"/>
        </dgm:presLayoutVars>
      </dgm:prSet>
      <dgm:spPr/>
      <dgm:t>
        <a:bodyPr/>
        <a:lstStyle/>
        <a:p>
          <a:endParaRPr lang="pt-BR"/>
        </a:p>
      </dgm:t>
    </dgm:pt>
    <dgm:pt modelId="{797D411A-659D-41B2-A4BB-2E5B06C513E6}" type="pres">
      <dgm:prSet presAssocID="{0F852D8E-FB57-4239-B475-2B6820619464}" presName="quad3" presStyleLbl="node1" presStyleIdx="2" presStyleCnt="4">
        <dgm:presLayoutVars>
          <dgm:chMax val="0"/>
          <dgm:chPref val="0"/>
          <dgm:bulletEnabled val="1"/>
        </dgm:presLayoutVars>
      </dgm:prSet>
      <dgm:spPr/>
      <dgm:t>
        <a:bodyPr/>
        <a:lstStyle/>
        <a:p>
          <a:endParaRPr lang="pt-BR"/>
        </a:p>
      </dgm:t>
    </dgm:pt>
    <dgm:pt modelId="{1D61C6D7-A36D-4608-93F7-E74F0DC3DC27}" type="pres">
      <dgm:prSet presAssocID="{0F852D8E-FB57-4239-B475-2B6820619464}" presName="quad4" presStyleLbl="node1" presStyleIdx="3" presStyleCnt="4">
        <dgm:presLayoutVars>
          <dgm:chMax val="0"/>
          <dgm:chPref val="0"/>
          <dgm:bulletEnabled val="1"/>
        </dgm:presLayoutVars>
      </dgm:prSet>
      <dgm:spPr/>
      <dgm:t>
        <a:bodyPr/>
        <a:lstStyle/>
        <a:p>
          <a:endParaRPr lang="pt-BR"/>
        </a:p>
      </dgm:t>
    </dgm:pt>
  </dgm:ptLst>
  <dgm:cxnLst>
    <dgm:cxn modelId="{F4EB9B4E-64B8-4AC3-A5E8-B6789AC2F7D5}" srcId="{0F852D8E-FB57-4239-B475-2B6820619464}" destId="{9F51DCFD-899B-40A5-A71C-6C8AD771FA7E}" srcOrd="3" destOrd="0" parTransId="{2D0CAA33-25EB-4E15-8F57-0099397204C6}" sibTransId="{EA154FC5-A921-4772-A65D-962BC79EDCB6}"/>
    <dgm:cxn modelId="{9529DBAC-4B98-4ECB-A91D-1A28224C7991}" type="presOf" srcId="{72CD2469-45BB-4E11-9C4C-B4FC525235C2}" destId="{E65D9532-8412-4430-B2D9-8AB152AF44AF}" srcOrd="0" destOrd="0" presId="urn:microsoft.com/office/officeart/2005/8/layout/matrix3"/>
    <dgm:cxn modelId="{46845EBA-423E-40EF-BD65-D42C30DC6BCA}" srcId="{0F852D8E-FB57-4239-B475-2B6820619464}" destId="{8B3D8A64-8BF7-4E27-AB03-9450F14F2D6A}" srcOrd="2" destOrd="0" parTransId="{8F26C980-AB86-45EA-B373-93A9F994CE32}" sibTransId="{B05ABB35-9B7E-41A1-8502-0365EE8CFB63}"/>
    <dgm:cxn modelId="{06E034FA-0D4D-492F-8C3A-32541923586B}" srcId="{0F852D8E-FB57-4239-B475-2B6820619464}" destId="{14BCD083-9F5C-41E0-8FA3-149398B4A23B}" srcOrd="1" destOrd="0" parTransId="{43FB1171-9491-4C6A-A416-ED6674D17C24}" sibTransId="{3C5A07DE-BA25-4F75-97C2-7D1011FE93AB}"/>
    <dgm:cxn modelId="{E0CEE9C2-548F-4B2A-A161-24B44DAB036D}" type="presOf" srcId="{14BCD083-9F5C-41E0-8FA3-149398B4A23B}" destId="{05D627C8-5266-4A6B-8DCE-70A79E171AAE}" srcOrd="0" destOrd="0" presId="urn:microsoft.com/office/officeart/2005/8/layout/matrix3"/>
    <dgm:cxn modelId="{9A3AF47D-E3DE-45A5-B357-0972C5EC8478}" type="presOf" srcId="{8B3D8A64-8BF7-4E27-AB03-9450F14F2D6A}" destId="{797D411A-659D-41B2-A4BB-2E5B06C513E6}" srcOrd="0" destOrd="0" presId="urn:microsoft.com/office/officeart/2005/8/layout/matrix3"/>
    <dgm:cxn modelId="{65FA703F-E427-4098-986A-23A5D6451329}" type="presOf" srcId="{9F51DCFD-899B-40A5-A71C-6C8AD771FA7E}" destId="{1D61C6D7-A36D-4608-93F7-E74F0DC3DC27}" srcOrd="0" destOrd="0" presId="urn:microsoft.com/office/officeart/2005/8/layout/matrix3"/>
    <dgm:cxn modelId="{915F75D5-A0D8-43E5-90E9-FFEBEA7330E2}" srcId="{0F852D8E-FB57-4239-B475-2B6820619464}" destId="{72CD2469-45BB-4E11-9C4C-B4FC525235C2}" srcOrd="0" destOrd="0" parTransId="{58039DBE-9DBD-45F6-B4C0-4CF40964FD79}" sibTransId="{20056FC2-0D43-4222-ADEB-B1A0CDD3EF6A}"/>
    <dgm:cxn modelId="{D773F524-45B4-4336-8F25-60245ADADE68}" type="presOf" srcId="{0F852D8E-FB57-4239-B475-2B6820619464}" destId="{7E4B105E-9EFE-4B9D-B1DB-C5DC3302122A}" srcOrd="0" destOrd="0" presId="urn:microsoft.com/office/officeart/2005/8/layout/matrix3"/>
    <dgm:cxn modelId="{7C8E39BD-B608-406D-8F5D-E206727903A8}" type="presParOf" srcId="{7E4B105E-9EFE-4B9D-B1DB-C5DC3302122A}" destId="{0C3DB6AE-CF6F-4681-9A2E-DBAD6E02D8C1}" srcOrd="0" destOrd="0" presId="urn:microsoft.com/office/officeart/2005/8/layout/matrix3"/>
    <dgm:cxn modelId="{49B1D5F1-B947-4F4E-B56F-EBFA8BF4F5EF}" type="presParOf" srcId="{7E4B105E-9EFE-4B9D-B1DB-C5DC3302122A}" destId="{E65D9532-8412-4430-B2D9-8AB152AF44AF}" srcOrd="1" destOrd="0" presId="urn:microsoft.com/office/officeart/2005/8/layout/matrix3"/>
    <dgm:cxn modelId="{91860CF6-D716-4EB0-A09B-415EB51C323C}" type="presParOf" srcId="{7E4B105E-9EFE-4B9D-B1DB-C5DC3302122A}" destId="{05D627C8-5266-4A6B-8DCE-70A79E171AAE}" srcOrd="2" destOrd="0" presId="urn:microsoft.com/office/officeart/2005/8/layout/matrix3"/>
    <dgm:cxn modelId="{211C96D1-E85D-4523-90C3-3B7A327143B5}" type="presParOf" srcId="{7E4B105E-9EFE-4B9D-B1DB-C5DC3302122A}" destId="{797D411A-659D-41B2-A4BB-2E5B06C513E6}" srcOrd="3" destOrd="0" presId="urn:microsoft.com/office/officeart/2005/8/layout/matrix3"/>
    <dgm:cxn modelId="{390DD20D-DC41-4847-AEAE-4B6FC75EBCEA}" type="presParOf" srcId="{7E4B105E-9EFE-4B9D-B1DB-C5DC3302122A}" destId="{1D61C6D7-A36D-4608-93F7-E74F0DC3DC27}" srcOrd="4" destOrd="0" presId="urn:microsoft.com/office/officeart/2005/8/layout/matrix3"/>
  </dgm:cxnLst>
  <dgm:bg/>
  <dgm:whole/>
</dgm:dataModel>
</file>

<file path=ppt/diagrams/data15.xml><?xml version="1.0" encoding="utf-8"?>
<dgm:dataModel xmlns:dgm="http://schemas.openxmlformats.org/drawingml/2006/diagram" xmlns:a="http://schemas.openxmlformats.org/drawingml/2006/main">
  <dgm:ptLst>
    <dgm:pt modelId="{49D79251-6CF1-4792-A582-F1AD94E5CBE1}" type="doc">
      <dgm:prSet loTypeId="urn:microsoft.com/office/officeart/2005/8/layout/radial5" loCatId="relationship" qsTypeId="urn:microsoft.com/office/officeart/2005/8/quickstyle/simple3" qsCatId="simple" csTypeId="urn:microsoft.com/office/officeart/2005/8/colors/accent1_2" csCatId="accent1" phldr="1"/>
      <dgm:spPr/>
      <dgm:t>
        <a:bodyPr/>
        <a:lstStyle/>
        <a:p>
          <a:endParaRPr lang="pt-BR"/>
        </a:p>
      </dgm:t>
    </dgm:pt>
    <dgm:pt modelId="{9E7A4584-2351-4B74-8AD1-4C570138955E}">
      <dgm:prSet/>
      <dgm:spPr/>
      <dgm:t>
        <a:bodyPr/>
        <a:lstStyle/>
        <a:p>
          <a:pPr rtl="0"/>
          <a:r>
            <a:rPr lang="pt-BR" dirty="0" smtClean="0"/>
            <a:t>Responsável</a:t>
          </a:r>
          <a:endParaRPr lang="pt-BR" dirty="0"/>
        </a:p>
      </dgm:t>
    </dgm:pt>
    <dgm:pt modelId="{08AF5B2B-0138-40CC-A788-139183C78B47}" type="parTrans" cxnId="{AFF94C0A-65B8-49AD-AF80-185B2DC8B11C}">
      <dgm:prSet/>
      <dgm:spPr/>
      <dgm:t>
        <a:bodyPr/>
        <a:lstStyle/>
        <a:p>
          <a:endParaRPr lang="pt-BR"/>
        </a:p>
      </dgm:t>
    </dgm:pt>
    <dgm:pt modelId="{195F8738-4F9C-4CD9-810C-431C1B6EEE9B}" type="sibTrans" cxnId="{AFF94C0A-65B8-49AD-AF80-185B2DC8B11C}">
      <dgm:prSet/>
      <dgm:spPr/>
      <dgm:t>
        <a:bodyPr/>
        <a:lstStyle/>
        <a:p>
          <a:endParaRPr lang="pt-BR"/>
        </a:p>
      </dgm:t>
    </dgm:pt>
    <dgm:pt modelId="{06D4E99B-6247-48BE-A356-E9DC3DA30D87}">
      <dgm:prSet/>
      <dgm:spPr/>
      <dgm:t>
        <a:bodyPr/>
        <a:lstStyle/>
        <a:p>
          <a:pPr rtl="0"/>
          <a:r>
            <a:rPr lang="pt-BR" dirty="0" smtClean="0"/>
            <a:t>COLABORAÇÃO</a:t>
          </a:r>
          <a:endParaRPr lang="pt-BR" dirty="0"/>
        </a:p>
      </dgm:t>
    </dgm:pt>
    <dgm:pt modelId="{58FE5710-832F-49F9-8EF1-E5EBBEF5C6FB}" type="parTrans" cxnId="{75C265AC-8085-4481-BD41-6104A6BB902F}">
      <dgm:prSet/>
      <dgm:spPr/>
      <dgm:t>
        <a:bodyPr/>
        <a:lstStyle/>
        <a:p>
          <a:endParaRPr lang="pt-BR" dirty="0"/>
        </a:p>
      </dgm:t>
    </dgm:pt>
    <dgm:pt modelId="{1993A745-1A67-4F98-AF29-4382BE622E6C}" type="sibTrans" cxnId="{75C265AC-8085-4481-BD41-6104A6BB902F}">
      <dgm:prSet/>
      <dgm:spPr/>
      <dgm:t>
        <a:bodyPr/>
        <a:lstStyle/>
        <a:p>
          <a:endParaRPr lang="pt-BR"/>
        </a:p>
      </dgm:t>
    </dgm:pt>
    <dgm:pt modelId="{12A1E23A-2866-4115-8395-892FA18C99CA}">
      <dgm:prSet/>
      <dgm:spPr/>
      <dgm:t>
        <a:bodyPr/>
        <a:lstStyle/>
        <a:p>
          <a:pPr rtl="0"/>
          <a:r>
            <a:rPr lang="pt-BR" dirty="0" smtClean="0"/>
            <a:t>VERIFICAÇÃO</a:t>
          </a:r>
          <a:endParaRPr lang="pt-BR" dirty="0"/>
        </a:p>
      </dgm:t>
    </dgm:pt>
    <dgm:pt modelId="{2D639A2D-478C-4E57-A427-C3E4742D2BFF}" type="parTrans" cxnId="{CF340C3F-7332-42BA-B199-D539B0E1980D}">
      <dgm:prSet/>
      <dgm:spPr/>
      <dgm:t>
        <a:bodyPr/>
        <a:lstStyle/>
        <a:p>
          <a:endParaRPr lang="pt-BR" dirty="0"/>
        </a:p>
      </dgm:t>
    </dgm:pt>
    <dgm:pt modelId="{C9EA1939-8727-4FA1-936C-C64516932E9F}" type="sibTrans" cxnId="{CF340C3F-7332-42BA-B199-D539B0E1980D}">
      <dgm:prSet/>
      <dgm:spPr/>
      <dgm:t>
        <a:bodyPr/>
        <a:lstStyle/>
        <a:p>
          <a:endParaRPr lang="pt-BR"/>
        </a:p>
      </dgm:t>
    </dgm:pt>
    <dgm:pt modelId="{A3D4E514-1884-4E13-996F-4BA7748F030C}">
      <dgm:prSet/>
      <dgm:spPr/>
      <dgm:t>
        <a:bodyPr/>
        <a:lstStyle/>
        <a:p>
          <a:pPr rtl="0"/>
          <a:r>
            <a:rPr lang="pt-BR" dirty="0" smtClean="0"/>
            <a:t>MANUTENÇÃO</a:t>
          </a:r>
          <a:endParaRPr lang="pt-BR" dirty="0"/>
        </a:p>
      </dgm:t>
    </dgm:pt>
    <dgm:pt modelId="{3B867007-FEE4-48B2-928E-84CC41D88A74}" type="parTrans" cxnId="{DF7B4E3A-2012-4D38-957F-E372CE6E0DF4}">
      <dgm:prSet/>
      <dgm:spPr/>
      <dgm:t>
        <a:bodyPr/>
        <a:lstStyle/>
        <a:p>
          <a:endParaRPr lang="pt-BR" dirty="0"/>
        </a:p>
      </dgm:t>
    </dgm:pt>
    <dgm:pt modelId="{10644AE4-6516-441F-9382-6DD200320568}" type="sibTrans" cxnId="{DF7B4E3A-2012-4D38-957F-E372CE6E0DF4}">
      <dgm:prSet/>
      <dgm:spPr/>
      <dgm:t>
        <a:bodyPr/>
        <a:lstStyle/>
        <a:p>
          <a:endParaRPr lang="pt-BR"/>
        </a:p>
      </dgm:t>
    </dgm:pt>
    <dgm:pt modelId="{EA55B835-2D88-4F06-9985-36AEA9D901F9}">
      <dgm:prSet/>
      <dgm:spPr/>
      <dgm:t>
        <a:bodyPr/>
        <a:lstStyle/>
        <a:p>
          <a:pPr rtl="0"/>
          <a:r>
            <a:rPr lang="pt-BR" dirty="0" smtClean="0"/>
            <a:t>OPERAÇÃO</a:t>
          </a:r>
          <a:endParaRPr lang="pt-BR" dirty="0"/>
        </a:p>
      </dgm:t>
    </dgm:pt>
    <dgm:pt modelId="{5A3D8E2C-0C99-4F59-98E2-38C07C55BE57}" type="parTrans" cxnId="{369C5282-F3C3-4986-8D12-674A37B907BE}">
      <dgm:prSet/>
      <dgm:spPr/>
      <dgm:t>
        <a:bodyPr/>
        <a:lstStyle/>
        <a:p>
          <a:endParaRPr lang="pt-BR" dirty="0"/>
        </a:p>
      </dgm:t>
    </dgm:pt>
    <dgm:pt modelId="{482523E4-A7E4-4824-83ED-1A285ECD33C6}" type="sibTrans" cxnId="{369C5282-F3C3-4986-8D12-674A37B907BE}">
      <dgm:prSet/>
      <dgm:spPr/>
      <dgm:t>
        <a:bodyPr/>
        <a:lstStyle/>
        <a:p>
          <a:endParaRPr lang="pt-BR"/>
        </a:p>
      </dgm:t>
    </dgm:pt>
    <dgm:pt modelId="{4706D634-17AA-4CFA-A168-08FF0869B7D1}">
      <dgm:prSet/>
      <dgm:spPr/>
      <dgm:t>
        <a:bodyPr/>
        <a:lstStyle/>
        <a:p>
          <a:pPr rtl="0"/>
          <a:r>
            <a:rPr lang="pt-BR" dirty="0" smtClean="0"/>
            <a:t>EXPERIMENTAÇÃO</a:t>
          </a:r>
          <a:endParaRPr lang="pt-BR" dirty="0"/>
        </a:p>
      </dgm:t>
    </dgm:pt>
    <dgm:pt modelId="{6CA0E369-6797-4CB0-A0D3-03B46C20A84D}" type="parTrans" cxnId="{52F2D390-58A2-4C28-A5E8-F9451F4A29B6}">
      <dgm:prSet/>
      <dgm:spPr/>
      <dgm:t>
        <a:bodyPr/>
        <a:lstStyle/>
        <a:p>
          <a:endParaRPr lang="pt-BR" dirty="0"/>
        </a:p>
      </dgm:t>
    </dgm:pt>
    <dgm:pt modelId="{00DA4B4F-536B-43F5-8BA7-5401C17A09D7}" type="sibTrans" cxnId="{52F2D390-58A2-4C28-A5E8-F9451F4A29B6}">
      <dgm:prSet/>
      <dgm:spPr/>
      <dgm:t>
        <a:bodyPr/>
        <a:lstStyle/>
        <a:p>
          <a:endParaRPr lang="pt-BR"/>
        </a:p>
      </dgm:t>
    </dgm:pt>
    <dgm:pt modelId="{725FAACF-6D7E-45E8-92B9-6455752B5B81}">
      <dgm:prSet/>
      <dgm:spPr/>
      <dgm:t>
        <a:bodyPr/>
        <a:lstStyle/>
        <a:p>
          <a:pPr rtl="0"/>
          <a:r>
            <a:rPr lang="pt-BR" dirty="0" smtClean="0"/>
            <a:t>PESQUISA E DESENVOLVIMENTO</a:t>
          </a:r>
          <a:endParaRPr lang="pt-BR" dirty="0"/>
        </a:p>
      </dgm:t>
    </dgm:pt>
    <dgm:pt modelId="{28ECBDEE-131C-4620-A10E-6AD8AEF9C3B9}" type="parTrans" cxnId="{2D7F3D6C-0C61-4C7B-BCCA-0CF268823B68}">
      <dgm:prSet/>
      <dgm:spPr/>
      <dgm:t>
        <a:bodyPr/>
        <a:lstStyle/>
        <a:p>
          <a:endParaRPr lang="pt-BR" dirty="0"/>
        </a:p>
      </dgm:t>
    </dgm:pt>
    <dgm:pt modelId="{AF8E1B0C-C53E-46A8-993E-D16F622BA7A3}" type="sibTrans" cxnId="{2D7F3D6C-0C61-4C7B-BCCA-0CF268823B68}">
      <dgm:prSet/>
      <dgm:spPr/>
      <dgm:t>
        <a:bodyPr/>
        <a:lstStyle/>
        <a:p>
          <a:endParaRPr lang="pt-BR"/>
        </a:p>
      </dgm:t>
    </dgm:pt>
    <dgm:pt modelId="{2DDB5C73-FE73-472F-8D51-53179711E265}">
      <dgm:prSet/>
      <dgm:spPr/>
      <dgm:t>
        <a:bodyPr/>
        <a:lstStyle/>
        <a:p>
          <a:pPr rtl="0"/>
          <a:r>
            <a:rPr lang="pt-BR" dirty="0" smtClean="0"/>
            <a:t>O QUE FOR NECESSÁRIO</a:t>
          </a:r>
          <a:endParaRPr lang="pt-BR" dirty="0"/>
        </a:p>
      </dgm:t>
    </dgm:pt>
    <dgm:pt modelId="{8F8E85A8-D6EA-42B8-9F92-CA491F0117C3}" type="parTrans" cxnId="{8A38DBE0-CFBE-46D1-8667-72CC5451509B}">
      <dgm:prSet/>
      <dgm:spPr/>
      <dgm:t>
        <a:bodyPr/>
        <a:lstStyle/>
        <a:p>
          <a:endParaRPr lang="pt-BR" dirty="0"/>
        </a:p>
      </dgm:t>
    </dgm:pt>
    <dgm:pt modelId="{1C8EFC3F-DC82-4512-8594-640D13EB8F91}" type="sibTrans" cxnId="{8A38DBE0-CFBE-46D1-8667-72CC5451509B}">
      <dgm:prSet/>
      <dgm:spPr/>
      <dgm:t>
        <a:bodyPr/>
        <a:lstStyle/>
        <a:p>
          <a:endParaRPr lang="pt-BR"/>
        </a:p>
      </dgm:t>
    </dgm:pt>
    <dgm:pt modelId="{B0502C58-29D1-417D-8E95-DD120EC05A15}" type="pres">
      <dgm:prSet presAssocID="{49D79251-6CF1-4792-A582-F1AD94E5CBE1}" presName="Name0" presStyleCnt="0">
        <dgm:presLayoutVars>
          <dgm:chMax val="1"/>
          <dgm:dir/>
          <dgm:animLvl val="ctr"/>
          <dgm:resizeHandles val="exact"/>
        </dgm:presLayoutVars>
      </dgm:prSet>
      <dgm:spPr/>
      <dgm:t>
        <a:bodyPr/>
        <a:lstStyle/>
        <a:p>
          <a:endParaRPr lang="pt-BR"/>
        </a:p>
      </dgm:t>
    </dgm:pt>
    <dgm:pt modelId="{D4ED611C-40CC-4FFB-8006-3F30B3336C15}" type="pres">
      <dgm:prSet presAssocID="{9E7A4584-2351-4B74-8AD1-4C570138955E}" presName="centerShape" presStyleLbl="node0" presStyleIdx="0" presStyleCnt="1"/>
      <dgm:spPr/>
      <dgm:t>
        <a:bodyPr/>
        <a:lstStyle/>
        <a:p>
          <a:endParaRPr lang="pt-BR"/>
        </a:p>
      </dgm:t>
    </dgm:pt>
    <dgm:pt modelId="{A8405AED-E10A-4358-A1DC-883F75C0C3DB}" type="pres">
      <dgm:prSet presAssocID="{58FE5710-832F-49F9-8EF1-E5EBBEF5C6FB}" presName="parTrans" presStyleLbl="sibTrans2D1" presStyleIdx="0" presStyleCnt="7"/>
      <dgm:spPr/>
      <dgm:t>
        <a:bodyPr/>
        <a:lstStyle/>
        <a:p>
          <a:endParaRPr lang="pt-BR"/>
        </a:p>
      </dgm:t>
    </dgm:pt>
    <dgm:pt modelId="{940DAB49-8769-4ED5-AF2D-F6F7644B9050}" type="pres">
      <dgm:prSet presAssocID="{58FE5710-832F-49F9-8EF1-E5EBBEF5C6FB}" presName="connectorText" presStyleLbl="sibTrans2D1" presStyleIdx="0" presStyleCnt="7"/>
      <dgm:spPr/>
      <dgm:t>
        <a:bodyPr/>
        <a:lstStyle/>
        <a:p>
          <a:endParaRPr lang="pt-BR"/>
        </a:p>
      </dgm:t>
    </dgm:pt>
    <dgm:pt modelId="{1513FB1D-0F69-444E-A790-210F15EE479C}" type="pres">
      <dgm:prSet presAssocID="{06D4E99B-6247-48BE-A356-E9DC3DA30D87}" presName="node" presStyleLbl="node1" presStyleIdx="0" presStyleCnt="7">
        <dgm:presLayoutVars>
          <dgm:bulletEnabled val="1"/>
        </dgm:presLayoutVars>
      </dgm:prSet>
      <dgm:spPr/>
      <dgm:t>
        <a:bodyPr/>
        <a:lstStyle/>
        <a:p>
          <a:endParaRPr lang="pt-BR"/>
        </a:p>
      </dgm:t>
    </dgm:pt>
    <dgm:pt modelId="{6C6D9921-4516-414E-A02C-75E22420B7CB}" type="pres">
      <dgm:prSet presAssocID="{2D639A2D-478C-4E57-A427-C3E4742D2BFF}" presName="parTrans" presStyleLbl="sibTrans2D1" presStyleIdx="1" presStyleCnt="7"/>
      <dgm:spPr/>
      <dgm:t>
        <a:bodyPr/>
        <a:lstStyle/>
        <a:p>
          <a:endParaRPr lang="pt-BR"/>
        </a:p>
      </dgm:t>
    </dgm:pt>
    <dgm:pt modelId="{854AF8A4-E564-4D4D-8AB6-30364FA3289E}" type="pres">
      <dgm:prSet presAssocID="{2D639A2D-478C-4E57-A427-C3E4742D2BFF}" presName="connectorText" presStyleLbl="sibTrans2D1" presStyleIdx="1" presStyleCnt="7"/>
      <dgm:spPr/>
      <dgm:t>
        <a:bodyPr/>
        <a:lstStyle/>
        <a:p>
          <a:endParaRPr lang="pt-BR"/>
        </a:p>
      </dgm:t>
    </dgm:pt>
    <dgm:pt modelId="{F14CE065-82E7-42A0-B908-40C41081889D}" type="pres">
      <dgm:prSet presAssocID="{12A1E23A-2866-4115-8395-892FA18C99CA}" presName="node" presStyleLbl="node1" presStyleIdx="1" presStyleCnt="7">
        <dgm:presLayoutVars>
          <dgm:bulletEnabled val="1"/>
        </dgm:presLayoutVars>
      </dgm:prSet>
      <dgm:spPr/>
      <dgm:t>
        <a:bodyPr/>
        <a:lstStyle/>
        <a:p>
          <a:endParaRPr lang="pt-BR"/>
        </a:p>
      </dgm:t>
    </dgm:pt>
    <dgm:pt modelId="{573F12F0-85F8-4932-835E-8D1E850402CD}" type="pres">
      <dgm:prSet presAssocID="{3B867007-FEE4-48B2-928E-84CC41D88A74}" presName="parTrans" presStyleLbl="sibTrans2D1" presStyleIdx="2" presStyleCnt="7"/>
      <dgm:spPr/>
      <dgm:t>
        <a:bodyPr/>
        <a:lstStyle/>
        <a:p>
          <a:endParaRPr lang="pt-BR"/>
        </a:p>
      </dgm:t>
    </dgm:pt>
    <dgm:pt modelId="{2D9678D3-18F0-4FCE-AC27-905044FE2980}" type="pres">
      <dgm:prSet presAssocID="{3B867007-FEE4-48B2-928E-84CC41D88A74}" presName="connectorText" presStyleLbl="sibTrans2D1" presStyleIdx="2" presStyleCnt="7"/>
      <dgm:spPr/>
      <dgm:t>
        <a:bodyPr/>
        <a:lstStyle/>
        <a:p>
          <a:endParaRPr lang="pt-BR"/>
        </a:p>
      </dgm:t>
    </dgm:pt>
    <dgm:pt modelId="{F4E82A3E-9F06-446C-B662-B129E95ECF05}" type="pres">
      <dgm:prSet presAssocID="{A3D4E514-1884-4E13-996F-4BA7748F030C}" presName="node" presStyleLbl="node1" presStyleIdx="2" presStyleCnt="7">
        <dgm:presLayoutVars>
          <dgm:bulletEnabled val="1"/>
        </dgm:presLayoutVars>
      </dgm:prSet>
      <dgm:spPr/>
      <dgm:t>
        <a:bodyPr/>
        <a:lstStyle/>
        <a:p>
          <a:endParaRPr lang="pt-BR"/>
        </a:p>
      </dgm:t>
    </dgm:pt>
    <dgm:pt modelId="{A3F67494-F78E-4E81-AD4B-809276B4E6A9}" type="pres">
      <dgm:prSet presAssocID="{5A3D8E2C-0C99-4F59-98E2-38C07C55BE57}" presName="parTrans" presStyleLbl="sibTrans2D1" presStyleIdx="3" presStyleCnt="7"/>
      <dgm:spPr/>
      <dgm:t>
        <a:bodyPr/>
        <a:lstStyle/>
        <a:p>
          <a:endParaRPr lang="pt-BR"/>
        </a:p>
      </dgm:t>
    </dgm:pt>
    <dgm:pt modelId="{3964116A-36EA-4801-9A3A-46FE7A517406}" type="pres">
      <dgm:prSet presAssocID="{5A3D8E2C-0C99-4F59-98E2-38C07C55BE57}" presName="connectorText" presStyleLbl="sibTrans2D1" presStyleIdx="3" presStyleCnt="7"/>
      <dgm:spPr/>
      <dgm:t>
        <a:bodyPr/>
        <a:lstStyle/>
        <a:p>
          <a:endParaRPr lang="pt-BR"/>
        </a:p>
      </dgm:t>
    </dgm:pt>
    <dgm:pt modelId="{56A4351D-25B2-4156-BA78-CFBBDD278122}" type="pres">
      <dgm:prSet presAssocID="{EA55B835-2D88-4F06-9985-36AEA9D901F9}" presName="node" presStyleLbl="node1" presStyleIdx="3" presStyleCnt="7">
        <dgm:presLayoutVars>
          <dgm:bulletEnabled val="1"/>
        </dgm:presLayoutVars>
      </dgm:prSet>
      <dgm:spPr/>
      <dgm:t>
        <a:bodyPr/>
        <a:lstStyle/>
        <a:p>
          <a:endParaRPr lang="pt-BR"/>
        </a:p>
      </dgm:t>
    </dgm:pt>
    <dgm:pt modelId="{036A9631-02AB-41FF-AD17-BF2C8B6D52DE}" type="pres">
      <dgm:prSet presAssocID="{6CA0E369-6797-4CB0-A0D3-03B46C20A84D}" presName="parTrans" presStyleLbl="sibTrans2D1" presStyleIdx="4" presStyleCnt="7"/>
      <dgm:spPr/>
      <dgm:t>
        <a:bodyPr/>
        <a:lstStyle/>
        <a:p>
          <a:endParaRPr lang="pt-BR"/>
        </a:p>
      </dgm:t>
    </dgm:pt>
    <dgm:pt modelId="{2B4BB100-1D31-4EC9-A791-33712E419758}" type="pres">
      <dgm:prSet presAssocID="{6CA0E369-6797-4CB0-A0D3-03B46C20A84D}" presName="connectorText" presStyleLbl="sibTrans2D1" presStyleIdx="4" presStyleCnt="7"/>
      <dgm:spPr/>
      <dgm:t>
        <a:bodyPr/>
        <a:lstStyle/>
        <a:p>
          <a:endParaRPr lang="pt-BR"/>
        </a:p>
      </dgm:t>
    </dgm:pt>
    <dgm:pt modelId="{C7E8FA68-C271-4860-88BC-3DAE3F12D50E}" type="pres">
      <dgm:prSet presAssocID="{4706D634-17AA-4CFA-A168-08FF0869B7D1}" presName="node" presStyleLbl="node1" presStyleIdx="4" presStyleCnt="7">
        <dgm:presLayoutVars>
          <dgm:bulletEnabled val="1"/>
        </dgm:presLayoutVars>
      </dgm:prSet>
      <dgm:spPr/>
      <dgm:t>
        <a:bodyPr/>
        <a:lstStyle/>
        <a:p>
          <a:endParaRPr lang="pt-BR"/>
        </a:p>
      </dgm:t>
    </dgm:pt>
    <dgm:pt modelId="{5F5A9EA2-FC7B-419A-ADD4-CF12EBE603BD}" type="pres">
      <dgm:prSet presAssocID="{28ECBDEE-131C-4620-A10E-6AD8AEF9C3B9}" presName="parTrans" presStyleLbl="sibTrans2D1" presStyleIdx="5" presStyleCnt="7"/>
      <dgm:spPr/>
      <dgm:t>
        <a:bodyPr/>
        <a:lstStyle/>
        <a:p>
          <a:endParaRPr lang="pt-BR"/>
        </a:p>
      </dgm:t>
    </dgm:pt>
    <dgm:pt modelId="{FCE6E8C7-A812-4DF7-927C-A307E61B224D}" type="pres">
      <dgm:prSet presAssocID="{28ECBDEE-131C-4620-A10E-6AD8AEF9C3B9}" presName="connectorText" presStyleLbl="sibTrans2D1" presStyleIdx="5" presStyleCnt="7"/>
      <dgm:spPr/>
      <dgm:t>
        <a:bodyPr/>
        <a:lstStyle/>
        <a:p>
          <a:endParaRPr lang="pt-BR"/>
        </a:p>
      </dgm:t>
    </dgm:pt>
    <dgm:pt modelId="{1BB741F1-A934-4992-9F51-35166CFFED29}" type="pres">
      <dgm:prSet presAssocID="{725FAACF-6D7E-45E8-92B9-6455752B5B81}" presName="node" presStyleLbl="node1" presStyleIdx="5" presStyleCnt="7">
        <dgm:presLayoutVars>
          <dgm:bulletEnabled val="1"/>
        </dgm:presLayoutVars>
      </dgm:prSet>
      <dgm:spPr/>
      <dgm:t>
        <a:bodyPr/>
        <a:lstStyle/>
        <a:p>
          <a:endParaRPr lang="pt-BR"/>
        </a:p>
      </dgm:t>
    </dgm:pt>
    <dgm:pt modelId="{E789C7E6-D2C9-4E02-84AA-200D25ADED59}" type="pres">
      <dgm:prSet presAssocID="{8F8E85A8-D6EA-42B8-9F92-CA491F0117C3}" presName="parTrans" presStyleLbl="sibTrans2D1" presStyleIdx="6" presStyleCnt="7"/>
      <dgm:spPr/>
      <dgm:t>
        <a:bodyPr/>
        <a:lstStyle/>
        <a:p>
          <a:endParaRPr lang="pt-BR"/>
        </a:p>
      </dgm:t>
    </dgm:pt>
    <dgm:pt modelId="{3F0460DE-9337-4DDB-901C-9D9DB8EF699C}" type="pres">
      <dgm:prSet presAssocID="{8F8E85A8-D6EA-42B8-9F92-CA491F0117C3}" presName="connectorText" presStyleLbl="sibTrans2D1" presStyleIdx="6" presStyleCnt="7"/>
      <dgm:spPr/>
      <dgm:t>
        <a:bodyPr/>
        <a:lstStyle/>
        <a:p>
          <a:endParaRPr lang="pt-BR"/>
        </a:p>
      </dgm:t>
    </dgm:pt>
    <dgm:pt modelId="{51398FA5-E621-4D19-B3FB-5F326971858F}" type="pres">
      <dgm:prSet presAssocID="{2DDB5C73-FE73-472F-8D51-53179711E265}" presName="node" presStyleLbl="node1" presStyleIdx="6" presStyleCnt="7">
        <dgm:presLayoutVars>
          <dgm:bulletEnabled val="1"/>
        </dgm:presLayoutVars>
      </dgm:prSet>
      <dgm:spPr/>
      <dgm:t>
        <a:bodyPr/>
        <a:lstStyle/>
        <a:p>
          <a:endParaRPr lang="pt-BR"/>
        </a:p>
      </dgm:t>
    </dgm:pt>
  </dgm:ptLst>
  <dgm:cxnLst>
    <dgm:cxn modelId="{476B179D-8731-42F9-A836-1F483971D22F}" type="presOf" srcId="{5A3D8E2C-0C99-4F59-98E2-38C07C55BE57}" destId="{A3F67494-F78E-4E81-AD4B-809276B4E6A9}" srcOrd="0" destOrd="0" presId="urn:microsoft.com/office/officeart/2005/8/layout/radial5"/>
    <dgm:cxn modelId="{B13D51B0-1A46-4393-95F2-D352EAC8275F}" type="presOf" srcId="{3B867007-FEE4-48B2-928E-84CC41D88A74}" destId="{573F12F0-85F8-4932-835E-8D1E850402CD}" srcOrd="0" destOrd="0" presId="urn:microsoft.com/office/officeart/2005/8/layout/radial5"/>
    <dgm:cxn modelId="{04C30CD0-54A5-4DC7-8328-6126D0FCF3FA}" type="presOf" srcId="{6CA0E369-6797-4CB0-A0D3-03B46C20A84D}" destId="{2B4BB100-1D31-4EC9-A791-33712E419758}" srcOrd="1" destOrd="0" presId="urn:microsoft.com/office/officeart/2005/8/layout/radial5"/>
    <dgm:cxn modelId="{37DDD786-762B-4C77-913B-CE16C4A765CB}" type="presOf" srcId="{9E7A4584-2351-4B74-8AD1-4C570138955E}" destId="{D4ED611C-40CC-4FFB-8006-3F30B3336C15}" srcOrd="0" destOrd="0" presId="urn:microsoft.com/office/officeart/2005/8/layout/radial5"/>
    <dgm:cxn modelId="{11839FB0-6AFC-4FDE-BF24-190343703946}" type="presOf" srcId="{49D79251-6CF1-4792-A582-F1AD94E5CBE1}" destId="{B0502C58-29D1-417D-8E95-DD120EC05A15}" srcOrd="0" destOrd="0" presId="urn:microsoft.com/office/officeart/2005/8/layout/radial5"/>
    <dgm:cxn modelId="{0ED836BA-F740-44EF-A883-48819A231EDE}" type="presOf" srcId="{2D639A2D-478C-4E57-A427-C3E4742D2BFF}" destId="{854AF8A4-E564-4D4D-8AB6-30364FA3289E}" srcOrd="1" destOrd="0" presId="urn:microsoft.com/office/officeart/2005/8/layout/radial5"/>
    <dgm:cxn modelId="{04BF766F-2E97-421D-9906-5E0DBAB18507}" type="presOf" srcId="{3B867007-FEE4-48B2-928E-84CC41D88A74}" destId="{2D9678D3-18F0-4FCE-AC27-905044FE2980}" srcOrd="1" destOrd="0" presId="urn:microsoft.com/office/officeart/2005/8/layout/radial5"/>
    <dgm:cxn modelId="{57A1B73B-E9D9-4A0A-86D3-0674122399E4}" type="presOf" srcId="{4706D634-17AA-4CFA-A168-08FF0869B7D1}" destId="{C7E8FA68-C271-4860-88BC-3DAE3F12D50E}" srcOrd="0" destOrd="0" presId="urn:microsoft.com/office/officeart/2005/8/layout/radial5"/>
    <dgm:cxn modelId="{517FF7CA-4392-4DD5-94EC-6A8E79742245}" type="presOf" srcId="{06D4E99B-6247-48BE-A356-E9DC3DA30D87}" destId="{1513FB1D-0F69-444E-A790-210F15EE479C}" srcOrd="0" destOrd="0" presId="urn:microsoft.com/office/officeart/2005/8/layout/radial5"/>
    <dgm:cxn modelId="{2D7F3D6C-0C61-4C7B-BCCA-0CF268823B68}" srcId="{9E7A4584-2351-4B74-8AD1-4C570138955E}" destId="{725FAACF-6D7E-45E8-92B9-6455752B5B81}" srcOrd="5" destOrd="0" parTransId="{28ECBDEE-131C-4620-A10E-6AD8AEF9C3B9}" sibTransId="{AF8E1B0C-C53E-46A8-993E-D16F622BA7A3}"/>
    <dgm:cxn modelId="{C32098F2-4A2B-40D3-9111-9F007F45F46F}" type="presOf" srcId="{58FE5710-832F-49F9-8EF1-E5EBBEF5C6FB}" destId="{A8405AED-E10A-4358-A1DC-883F75C0C3DB}" srcOrd="0" destOrd="0" presId="urn:microsoft.com/office/officeart/2005/8/layout/radial5"/>
    <dgm:cxn modelId="{52F2D390-58A2-4C28-A5E8-F9451F4A29B6}" srcId="{9E7A4584-2351-4B74-8AD1-4C570138955E}" destId="{4706D634-17AA-4CFA-A168-08FF0869B7D1}" srcOrd="4" destOrd="0" parTransId="{6CA0E369-6797-4CB0-A0D3-03B46C20A84D}" sibTransId="{00DA4B4F-536B-43F5-8BA7-5401C17A09D7}"/>
    <dgm:cxn modelId="{2F2ABA9E-FD19-4090-A381-DE4FC055ED9B}" type="presOf" srcId="{28ECBDEE-131C-4620-A10E-6AD8AEF9C3B9}" destId="{5F5A9EA2-FC7B-419A-ADD4-CF12EBE603BD}" srcOrd="0" destOrd="0" presId="urn:microsoft.com/office/officeart/2005/8/layout/radial5"/>
    <dgm:cxn modelId="{E6AD8925-FFD8-4F8A-AF7D-FA1CB60DBE85}" type="presOf" srcId="{725FAACF-6D7E-45E8-92B9-6455752B5B81}" destId="{1BB741F1-A934-4992-9F51-35166CFFED29}" srcOrd="0" destOrd="0" presId="urn:microsoft.com/office/officeart/2005/8/layout/radial5"/>
    <dgm:cxn modelId="{98C8FA97-9580-4FFB-8D08-8437FE926DFA}" type="presOf" srcId="{8F8E85A8-D6EA-42B8-9F92-CA491F0117C3}" destId="{3F0460DE-9337-4DDB-901C-9D9DB8EF699C}" srcOrd="1" destOrd="0" presId="urn:microsoft.com/office/officeart/2005/8/layout/radial5"/>
    <dgm:cxn modelId="{CF340C3F-7332-42BA-B199-D539B0E1980D}" srcId="{9E7A4584-2351-4B74-8AD1-4C570138955E}" destId="{12A1E23A-2866-4115-8395-892FA18C99CA}" srcOrd="1" destOrd="0" parTransId="{2D639A2D-478C-4E57-A427-C3E4742D2BFF}" sibTransId="{C9EA1939-8727-4FA1-936C-C64516932E9F}"/>
    <dgm:cxn modelId="{B86994C2-EB97-4D09-BF41-CD9192773977}" type="presOf" srcId="{28ECBDEE-131C-4620-A10E-6AD8AEF9C3B9}" destId="{FCE6E8C7-A812-4DF7-927C-A307E61B224D}" srcOrd="1" destOrd="0" presId="urn:microsoft.com/office/officeart/2005/8/layout/radial5"/>
    <dgm:cxn modelId="{2635CC1B-9E0F-42B7-9337-C83C144AD454}" type="presOf" srcId="{58FE5710-832F-49F9-8EF1-E5EBBEF5C6FB}" destId="{940DAB49-8769-4ED5-AF2D-F6F7644B9050}" srcOrd="1" destOrd="0" presId="urn:microsoft.com/office/officeart/2005/8/layout/radial5"/>
    <dgm:cxn modelId="{78DE512E-D319-4526-A7A7-9C0B1052378E}" type="presOf" srcId="{8F8E85A8-D6EA-42B8-9F92-CA491F0117C3}" destId="{E789C7E6-D2C9-4E02-84AA-200D25ADED59}" srcOrd="0" destOrd="0" presId="urn:microsoft.com/office/officeart/2005/8/layout/radial5"/>
    <dgm:cxn modelId="{8A38DBE0-CFBE-46D1-8667-72CC5451509B}" srcId="{9E7A4584-2351-4B74-8AD1-4C570138955E}" destId="{2DDB5C73-FE73-472F-8D51-53179711E265}" srcOrd="6" destOrd="0" parTransId="{8F8E85A8-D6EA-42B8-9F92-CA491F0117C3}" sibTransId="{1C8EFC3F-DC82-4512-8594-640D13EB8F91}"/>
    <dgm:cxn modelId="{39771620-A4F3-4F2E-ADC8-BAECC63E8A03}" type="presOf" srcId="{6CA0E369-6797-4CB0-A0D3-03B46C20A84D}" destId="{036A9631-02AB-41FF-AD17-BF2C8B6D52DE}" srcOrd="0" destOrd="0" presId="urn:microsoft.com/office/officeart/2005/8/layout/radial5"/>
    <dgm:cxn modelId="{DF7B4E3A-2012-4D38-957F-E372CE6E0DF4}" srcId="{9E7A4584-2351-4B74-8AD1-4C570138955E}" destId="{A3D4E514-1884-4E13-996F-4BA7748F030C}" srcOrd="2" destOrd="0" parTransId="{3B867007-FEE4-48B2-928E-84CC41D88A74}" sibTransId="{10644AE4-6516-441F-9382-6DD200320568}"/>
    <dgm:cxn modelId="{DADC6ECD-0903-4E4F-9725-DD55444F93F5}" type="presOf" srcId="{2DDB5C73-FE73-472F-8D51-53179711E265}" destId="{51398FA5-E621-4D19-B3FB-5F326971858F}" srcOrd="0" destOrd="0" presId="urn:microsoft.com/office/officeart/2005/8/layout/radial5"/>
    <dgm:cxn modelId="{632223D0-C7F0-434A-AEFE-BA9A7E8CA4BB}" type="presOf" srcId="{5A3D8E2C-0C99-4F59-98E2-38C07C55BE57}" destId="{3964116A-36EA-4801-9A3A-46FE7A517406}" srcOrd="1" destOrd="0" presId="urn:microsoft.com/office/officeart/2005/8/layout/radial5"/>
    <dgm:cxn modelId="{369C5282-F3C3-4986-8D12-674A37B907BE}" srcId="{9E7A4584-2351-4B74-8AD1-4C570138955E}" destId="{EA55B835-2D88-4F06-9985-36AEA9D901F9}" srcOrd="3" destOrd="0" parTransId="{5A3D8E2C-0C99-4F59-98E2-38C07C55BE57}" sibTransId="{482523E4-A7E4-4824-83ED-1A285ECD33C6}"/>
    <dgm:cxn modelId="{D6EE6B35-CE48-4799-BF86-27178A395EB3}" type="presOf" srcId="{2D639A2D-478C-4E57-A427-C3E4742D2BFF}" destId="{6C6D9921-4516-414E-A02C-75E22420B7CB}" srcOrd="0" destOrd="0" presId="urn:microsoft.com/office/officeart/2005/8/layout/radial5"/>
    <dgm:cxn modelId="{57F3D7A5-39FD-4B32-8744-5210D8349E51}" type="presOf" srcId="{EA55B835-2D88-4F06-9985-36AEA9D901F9}" destId="{56A4351D-25B2-4156-BA78-CFBBDD278122}" srcOrd="0" destOrd="0" presId="urn:microsoft.com/office/officeart/2005/8/layout/radial5"/>
    <dgm:cxn modelId="{75C265AC-8085-4481-BD41-6104A6BB902F}" srcId="{9E7A4584-2351-4B74-8AD1-4C570138955E}" destId="{06D4E99B-6247-48BE-A356-E9DC3DA30D87}" srcOrd="0" destOrd="0" parTransId="{58FE5710-832F-49F9-8EF1-E5EBBEF5C6FB}" sibTransId="{1993A745-1A67-4F98-AF29-4382BE622E6C}"/>
    <dgm:cxn modelId="{AFF94C0A-65B8-49AD-AF80-185B2DC8B11C}" srcId="{49D79251-6CF1-4792-A582-F1AD94E5CBE1}" destId="{9E7A4584-2351-4B74-8AD1-4C570138955E}" srcOrd="0" destOrd="0" parTransId="{08AF5B2B-0138-40CC-A788-139183C78B47}" sibTransId="{195F8738-4F9C-4CD9-810C-431C1B6EEE9B}"/>
    <dgm:cxn modelId="{A9D8A429-F0A9-4C99-9631-DBE05BF1FFFB}" type="presOf" srcId="{12A1E23A-2866-4115-8395-892FA18C99CA}" destId="{F14CE065-82E7-42A0-B908-40C41081889D}" srcOrd="0" destOrd="0" presId="urn:microsoft.com/office/officeart/2005/8/layout/radial5"/>
    <dgm:cxn modelId="{21DA60AB-E3A7-4D50-AB33-236775B93EDD}" type="presOf" srcId="{A3D4E514-1884-4E13-996F-4BA7748F030C}" destId="{F4E82A3E-9F06-446C-B662-B129E95ECF05}" srcOrd="0" destOrd="0" presId="urn:microsoft.com/office/officeart/2005/8/layout/radial5"/>
    <dgm:cxn modelId="{E14ECBFF-5A19-4A3E-8B95-AEE0C990BD1D}" type="presParOf" srcId="{B0502C58-29D1-417D-8E95-DD120EC05A15}" destId="{D4ED611C-40CC-4FFB-8006-3F30B3336C15}" srcOrd="0" destOrd="0" presId="urn:microsoft.com/office/officeart/2005/8/layout/radial5"/>
    <dgm:cxn modelId="{79716EDE-EE39-4119-8049-D02A9C8800DD}" type="presParOf" srcId="{B0502C58-29D1-417D-8E95-DD120EC05A15}" destId="{A8405AED-E10A-4358-A1DC-883F75C0C3DB}" srcOrd="1" destOrd="0" presId="urn:microsoft.com/office/officeart/2005/8/layout/radial5"/>
    <dgm:cxn modelId="{B735ADE5-E6F4-4766-8C34-AAE7EDCC3A30}" type="presParOf" srcId="{A8405AED-E10A-4358-A1DC-883F75C0C3DB}" destId="{940DAB49-8769-4ED5-AF2D-F6F7644B9050}" srcOrd="0" destOrd="0" presId="urn:microsoft.com/office/officeart/2005/8/layout/radial5"/>
    <dgm:cxn modelId="{6EB4D525-0E8F-4A97-86FC-0AF4778BC882}" type="presParOf" srcId="{B0502C58-29D1-417D-8E95-DD120EC05A15}" destId="{1513FB1D-0F69-444E-A790-210F15EE479C}" srcOrd="2" destOrd="0" presId="urn:microsoft.com/office/officeart/2005/8/layout/radial5"/>
    <dgm:cxn modelId="{82879938-9CED-4F17-9BD6-D0F81F444C03}" type="presParOf" srcId="{B0502C58-29D1-417D-8E95-DD120EC05A15}" destId="{6C6D9921-4516-414E-A02C-75E22420B7CB}" srcOrd="3" destOrd="0" presId="urn:microsoft.com/office/officeart/2005/8/layout/radial5"/>
    <dgm:cxn modelId="{7C56E7E1-AAA0-493B-962B-EF1D0DFDB3DF}" type="presParOf" srcId="{6C6D9921-4516-414E-A02C-75E22420B7CB}" destId="{854AF8A4-E564-4D4D-8AB6-30364FA3289E}" srcOrd="0" destOrd="0" presId="urn:microsoft.com/office/officeart/2005/8/layout/radial5"/>
    <dgm:cxn modelId="{A8185498-D711-42F7-92BA-88E33185F1B3}" type="presParOf" srcId="{B0502C58-29D1-417D-8E95-DD120EC05A15}" destId="{F14CE065-82E7-42A0-B908-40C41081889D}" srcOrd="4" destOrd="0" presId="urn:microsoft.com/office/officeart/2005/8/layout/radial5"/>
    <dgm:cxn modelId="{CA8D8E13-883E-4E5F-98D4-2D0AD91EEF7E}" type="presParOf" srcId="{B0502C58-29D1-417D-8E95-DD120EC05A15}" destId="{573F12F0-85F8-4932-835E-8D1E850402CD}" srcOrd="5" destOrd="0" presId="urn:microsoft.com/office/officeart/2005/8/layout/radial5"/>
    <dgm:cxn modelId="{AD76EEC7-6E46-42BA-BB01-4FE76FA45E66}" type="presParOf" srcId="{573F12F0-85F8-4932-835E-8D1E850402CD}" destId="{2D9678D3-18F0-4FCE-AC27-905044FE2980}" srcOrd="0" destOrd="0" presId="urn:microsoft.com/office/officeart/2005/8/layout/radial5"/>
    <dgm:cxn modelId="{775A98C0-A571-4CBB-83AC-4F96B274ED71}" type="presParOf" srcId="{B0502C58-29D1-417D-8E95-DD120EC05A15}" destId="{F4E82A3E-9F06-446C-B662-B129E95ECF05}" srcOrd="6" destOrd="0" presId="urn:microsoft.com/office/officeart/2005/8/layout/radial5"/>
    <dgm:cxn modelId="{B6D05255-BA80-4A63-9310-3D049FE110EC}" type="presParOf" srcId="{B0502C58-29D1-417D-8E95-DD120EC05A15}" destId="{A3F67494-F78E-4E81-AD4B-809276B4E6A9}" srcOrd="7" destOrd="0" presId="urn:microsoft.com/office/officeart/2005/8/layout/radial5"/>
    <dgm:cxn modelId="{62AFB1DB-7C1B-4E4E-AAEC-16952F53A3AA}" type="presParOf" srcId="{A3F67494-F78E-4E81-AD4B-809276B4E6A9}" destId="{3964116A-36EA-4801-9A3A-46FE7A517406}" srcOrd="0" destOrd="0" presId="urn:microsoft.com/office/officeart/2005/8/layout/radial5"/>
    <dgm:cxn modelId="{DFD84E4A-9A85-49CC-8A1E-8C53766C7D09}" type="presParOf" srcId="{B0502C58-29D1-417D-8E95-DD120EC05A15}" destId="{56A4351D-25B2-4156-BA78-CFBBDD278122}" srcOrd="8" destOrd="0" presId="urn:microsoft.com/office/officeart/2005/8/layout/radial5"/>
    <dgm:cxn modelId="{5755CB52-0BFC-4200-AFB1-2830728A5923}" type="presParOf" srcId="{B0502C58-29D1-417D-8E95-DD120EC05A15}" destId="{036A9631-02AB-41FF-AD17-BF2C8B6D52DE}" srcOrd="9" destOrd="0" presId="urn:microsoft.com/office/officeart/2005/8/layout/radial5"/>
    <dgm:cxn modelId="{DFC17FD4-0329-47CB-BA96-E5745CB7D338}" type="presParOf" srcId="{036A9631-02AB-41FF-AD17-BF2C8B6D52DE}" destId="{2B4BB100-1D31-4EC9-A791-33712E419758}" srcOrd="0" destOrd="0" presId="urn:microsoft.com/office/officeart/2005/8/layout/radial5"/>
    <dgm:cxn modelId="{8351C096-38A4-4C35-8F8A-58F3EF16DC8D}" type="presParOf" srcId="{B0502C58-29D1-417D-8E95-DD120EC05A15}" destId="{C7E8FA68-C271-4860-88BC-3DAE3F12D50E}" srcOrd="10" destOrd="0" presId="urn:microsoft.com/office/officeart/2005/8/layout/radial5"/>
    <dgm:cxn modelId="{5972EEBE-9E86-40CA-8E15-2AA7A23CEDBC}" type="presParOf" srcId="{B0502C58-29D1-417D-8E95-DD120EC05A15}" destId="{5F5A9EA2-FC7B-419A-ADD4-CF12EBE603BD}" srcOrd="11" destOrd="0" presId="urn:microsoft.com/office/officeart/2005/8/layout/radial5"/>
    <dgm:cxn modelId="{D44E1024-A96F-45B9-8D16-2DAC5A459622}" type="presParOf" srcId="{5F5A9EA2-FC7B-419A-ADD4-CF12EBE603BD}" destId="{FCE6E8C7-A812-4DF7-927C-A307E61B224D}" srcOrd="0" destOrd="0" presId="urn:microsoft.com/office/officeart/2005/8/layout/radial5"/>
    <dgm:cxn modelId="{59326073-2FC4-4D24-A83B-CC1D0D5C2CBF}" type="presParOf" srcId="{B0502C58-29D1-417D-8E95-DD120EC05A15}" destId="{1BB741F1-A934-4992-9F51-35166CFFED29}" srcOrd="12" destOrd="0" presId="urn:microsoft.com/office/officeart/2005/8/layout/radial5"/>
    <dgm:cxn modelId="{825AD771-CBBB-4662-8379-B954BCF80B60}" type="presParOf" srcId="{B0502C58-29D1-417D-8E95-DD120EC05A15}" destId="{E789C7E6-D2C9-4E02-84AA-200D25ADED59}" srcOrd="13" destOrd="0" presId="urn:microsoft.com/office/officeart/2005/8/layout/radial5"/>
    <dgm:cxn modelId="{6846FEA0-B1E6-49BC-91B5-401A27A8DF53}" type="presParOf" srcId="{E789C7E6-D2C9-4E02-84AA-200D25ADED59}" destId="{3F0460DE-9337-4DDB-901C-9D9DB8EF699C}" srcOrd="0" destOrd="0" presId="urn:microsoft.com/office/officeart/2005/8/layout/radial5"/>
    <dgm:cxn modelId="{44DD75DA-BE19-4BD3-9C33-B28B3C713470}" type="presParOf" srcId="{B0502C58-29D1-417D-8E95-DD120EC05A15}" destId="{51398FA5-E621-4D19-B3FB-5F326971858F}" srcOrd="14" destOrd="0" presId="urn:microsoft.com/office/officeart/2005/8/layout/radial5"/>
  </dgm:cxnLst>
  <dgm:bg/>
  <dgm:whole/>
</dgm:dataModel>
</file>

<file path=ppt/diagrams/data16.xml><?xml version="1.0" encoding="utf-8"?>
<dgm:dataModel xmlns:dgm="http://schemas.openxmlformats.org/drawingml/2006/diagram" xmlns:a="http://schemas.openxmlformats.org/drawingml/2006/main">
  <dgm:ptLst>
    <dgm:pt modelId="{D2D94601-4F29-457C-85EE-7A9BFC044043}"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pt-BR"/>
        </a:p>
      </dgm:t>
    </dgm:pt>
    <dgm:pt modelId="{1480961A-CE04-4D1B-A494-913A661A1AB9}">
      <dgm:prSet/>
      <dgm:spPr/>
      <dgm:t>
        <a:bodyPr/>
        <a:lstStyle/>
        <a:p>
          <a:pPr rtl="0"/>
          <a:r>
            <a:rPr lang="pt-BR" dirty="0" smtClean="0"/>
            <a:t>Backlog da Sprint</a:t>
          </a:r>
          <a:endParaRPr lang="pt-BR" dirty="0"/>
        </a:p>
      </dgm:t>
    </dgm:pt>
    <dgm:pt modelId="{4125FD69-F4F4-4CD3-9033-4DE78E2EAE3A}" type="parTrans" cxnId="{51B5F6EC-8799-4449-8B93-6CEA267075A7}">
      <dgm:prSet/>
      <dgm:spPr/>
      <dgm:t>
        <a:bodyPr/>
        <a:lstStyle/>
        <a:p>
          <a:endParaRPr lang="pt-BR"/>
        </a:p>
      </dgm:t>
    </dgm:pt>
    <dgm:pt modelId="{38BF3D11-0A25-4F1A-B84D-00460103CEBA}" type="sibTrans" cxnId="{51B5F6EC-8799-4449-8B93-6CEA267075A7}">
      <dgm:prSet/>
      <dgm:spPr/>
      <dgm:t>
        <a:bodyPr/>
        <a:lstStyle/>
        <a:p>
          <a:endParaRPr lang="pt-BR"/>
        </a:p>
      </dgm:t>
    </dgm:pt>
    <dgm:pt modelId="{A5A1A5CD-C7A1-4391-B38D-2FDA78BE8C8E}">
      <dgm:prSet/>
      <dgm:spPr/>
      <dgm:t>
        <a:bodyPr/>
        <a:lstStyle/>
        <a:p>
          <a:pPr rtl="0"/>
          <a:r>
            <a:rPr lang="pt-BR" dirty="0" smtClean="0"/>
            <a:t>Criar o planejamento para a Sprint</a:t>
          </a:r>
          <a:endParaRPr lang="pt-BR" dirty="0"/>
        </a:p>
      </dgm:t>
    </dgm:pt>
    <dgm:pt modelId="{B5EA50B0-F08A-4D08-8F37-82EC3736CDAE}" type="parTrans" cxnId="{918837AD-0F59-4D6E-A0D7-5D2AE0C1F1D8}">
      <dgm:prSet/>
      <dgm:spPr/>
      <dgm:t>
        <a:bodyPr/>
        <a:lstStyle/>
        <a:p>
          <a:endParaRPr lang="pt-BR"/>
        </a:p>
      </dgm:t>
    </dgm:pt>
    <dgm:pt modelId="{DB47E753-9B69-422C-AE72-9C716AFFC808}" type="sibTrans" cxnId="{918837AD-0F59-4D6E-A0D7-5D2AE0C1F1D8}">
      <dgm:prSet/>
      <dgm:spPr/>
      <dgm:t>
        <a:bodyPr/>
        <a:lstStyle/>
        <a:p>
          <a:endParaRPr lang="pt-BR"/>
        </a:p>
      </dgm:t>
    </dgm:pt>
    <dgm:pt modelId="{98783955-B6B3-41C8-B662-7410293800D2}">
      <dgm:prSet/>
      <dgm:spPr/>
      <dgm:t>
        <a:bodyPr/>
        <a:lstStyle/>
        <a:p>
          <a:pPr rtl="0"/>
          <a:r>
            <a:rPr lang="pt-BR" dirty="0" smtClean="0"/>
            <a:t>DOD</a:t>
          </a:r>
          <a:endParaRPr lang="pt-BR" dirty="0"/>
        </a:p>
      </dgm:t>
    </dgm:pt>
    <dgm:pt modelId="{8622914A-EA49-4EF4-8566-04E1AC0BB88A}" type="parTrans" cxnId="{814C4CC2-4E28-4302-A4F2-71ACCF0D504A}">
      <dgm:prSet/>
      <dgm:spPr/>
      <dgm:t>
        <a:bodyPr/>
        <a:lstStyle/>
        <a:p>
          <a:endParaRPr lang="pt-BR"/>
        </a:p>
      </dgm:t>
    </dgm:pt>
    <dgm:pt modelId="{056C3FA8-434E-4ECE-9C69-778A5F547D64}" type="sibTrans" cxnId="{814C4CC2-4E28-4302-A4F2-71ACCF0D504A}">
      <dgm:prSet/>
      <dgm:spPr/>
      <dgm:t>
        <a:bodyPr/>
        <a:lstStyle/>
        <a:p>
          <a:endParaRPr lang="pt-BR"/>
        </a:p>
      </dgm:t>
    </dgm:pt>
    <dgm:pt modelId="{B3076708-8292-49CC-A23F-E21538EE892D}">
      <dgm:prSet/>
      <dgm:spPr/>
      <dgm:t>
        <a:bodyPr/>
        <a:lstStyle/>
        <a:p>
          <a:pPr rtl="0"/>
          <a:r>
            <a:rPr lang="pt-BR" dirty="0" smtClean="0"/>
            <a:t>Estimular qualidade ao aderir a Definição de Feito</a:t>
          </a:r>
          <a:endParaRPr lang="pt-BR" dirty="0"/>
        </a:p>
      </dgm:t>
    </dgm:pt>
    <dgm:pt modelId="{96726DAA-2D92-4607-A3F2-FD99C523CBC6}" type="parTrans" cxnId="{FF78F97C-66F1-4F4C-A72C-9B170B9837F1}">
      <dgm:prSet/>
      <dgm:spPr/>
      <dgm:t>
        <a:bodyPr/>
        <a:lstStyle/>
        <a:p>
          <a:endParaRPr lang="pt-BR"/>
        </a:p>
      </dgm:t>
    </dgm:pt>
    <dgm:pt modelId="{8330BF6C-1237-4F32-8E2D-F31D871DD032}" type="sibTrans" cxnId="{FF78F97C-66F1-4F4C-A72C-9B170B9837F1}">
      <dgm:prSet/>
      <dgm:spPr/>
      <dgm:t>
        <a:bodyPr/>
        <a:lstStyle/>
        <a:p>
          <a:endParaRPr lang="pt-BR"/>
        </a:p>
      </dgm:t>
    </dgm:pt>
    <dgm:pt modelId="{24C71973-4381-42D2-8BF7-73D7669CE9B4}">
      <dgm:prSet/>
      <dgm:spPr/>
      <dgm:t>
        <a:bodyPr/>
        <a:lstStyle/>
        <a:p>
          <a:pPr rtl="0"/>
          <a:r>
            <a:rPr lang="pt-BR" dirty="0" smtClean="0"/>
            <a:t>Objetivos da Sprint</a:t>
          </a:r>
          <a:endParaRPr lang="pt-BR" dirty="0"/>
        </a:p>
      </dgm:t>
    </dgm:pt>
    <dgm:pt modelId="{BA668E78-F3B5-461A-A489-33AE07288B9C}" type="parTrans" cxnId="{3C863CDF-45FE-4FCC-A5A9-D1C635DC7257}">
      <dgm:prSet/>
      <dgm:spPr/>
      <dgm:t>
        <a:bodyPr/>
        <a:lstStyle/>
        <a:p>
          <a:endParaRPr lang="pt-BR"/>
        </a:p>
      </dgm:t>
    </dgm:pt>
    <dgm:pt modelId="{4DC633E1-E47A-40E9-9CAB-924EDDE38893}" type="sibTrans" cxnId="{3C863CDF-45FE-4FCC-A5A9-D1C635DC7257}">
      <dgm:prSet/>
      <dgm:spPr/>
      <dgm:t>
        <a:bodyPr/>
        <a:lstStyle/>
        <a:p>
          <a:endParaRPr lang="pt-BR"/>
        </a:p>
      </dgm:t>
    </dgm:pt>
    <dgm:pt modelId="{CEF489FB-FFB1-41AC-8726-489EDF02796E}">
      <dgm:prSet/>
      <dgm:spPr/>
      <dgm:t>
        <a:bodyPr/>
        <a:lstStyle/>
        <a:p>
          <a:pPr rtl="0"/>
          <a:r>
            <a:rPr lang="pt-BR" dirty="0" smtClean="0"/>
            <a:t>Adaptando o planejamento a cada dia em direção às metas</a:t>
          </a:r>
          <a:endParaRPr lang="pt-BR" dirty="0"/>
        </a:p>
      </dgm:t>
    </dgm:pt>
    <dgm:pt modelId="{0C64FEB3-DEC6-4A2F-B152-002CA63D2482}" type="parTrans" cxnId="{443ADAA5-ED80-4C7B-9115-971B4FB9E335}">
      <dgm:prSet/>
      <dgm:spPr/>
      <dgm:t>
        <a:bodyPr/>
        <a:lstStyle/>
        <a:p>
          <a:endParaRPr lang="pt-BR"/>
        </a:p>
      </dgm:t>
    </dgm:pt>
    <dgm:pt modelId="{F4BB6881-01B0-4F44-A7D9-435767E26115}" type="sibTrans" cxnId="{443ADAA5-ED80-4C7B-9115-971B4FB9E335}">
      <dgm:prSet/>
      <dgm:spPr/>
      <dgm:t>
        <a:bodyPr/>
        <a:lstStyle/>
        <a:p>
          <a:endParaRPr lang="pt-BR"/>
        </a:p>
      </dgm:t>
    </dgm:pt>
    <dgm:pt modelId="{17DA108A-82CD-4B4E-A6EE-B4A7172A52D0}">
      <dgm:prSet/>
      <dgm:spPr/>
      <dgm:t>
        <a:bodyPr/>
        <a:lstStyle/>
        <a:p>
          <a:pPr rtl="0"/>
          <a:r>
            <a:rPr lang="pt-BR" dirty="0" smtClean="0"/>
            <a:t>Responsabilidade da equipe</a:t>
          </a:r>
          <a:endParaRPr lang="pt-BR" dirty="0"/>
        </a:p>
      </dgm:t>
    </dgm:pt>
    <dgm:pt modelId="{251A2AD7-48CD-483F-962F-136BD91FA9F6}" type="parTrans" cxnId="{9BEA6248-5BD8-4591-8116-6B8DE6EA0259}">
      <dgm:prSet/>
      <dgm:spPr/>
      <dgm:t>
        <a:bodyPr/>
        <a:lstStyle/>
        <a:p>
          <a:endParaRPr lang="pt-BR"/>
        </a:p>
      </dgm:t>
    </dgm:pt>
    <dgm:pt modelId="{B49F10FB-B6E5-4179-9C7B-46E4869ED826}" type="sibTrans" cxnId="{9BEA6248-5BD8-4591-8116-6B8DE6EA0259}">
      <dgm:prSet/>
      <dgm:spPr/>
      <dgm:t>
        <a:bodyPr/>
        <a:lstStyle/>
        <a:p>
          <a:endParaRPr lang="pt-BR"/>
        </a:p>
      </dgm:t>
    </dgm:pt>
    <dgm:pt modelId="{B2ED7021-B306-4361-B30A-E8E080ED37FA}">
      <dgm:prSet/>
      <dgm:spPr/>
      <dgm:t>
        <a:bodyPr/>
        <a:lstStyle/>
        <a:p>
          <a:pPr rtl="0"/>
          <a:r>
            <a:rPr lang="pt-BR" dirty="0" smtClean="0"/>
            <a:t>Responsabilizando-se mutuamente como profissionais</a:t>
          </a:r>
          <a:endParaRPr lang="pt-BR" dirty="0"/>
        </a:p>
      </dgm:t>
    </dgm:pt>
    <dgm:pt modelId="{75D289D2-8F7B-455A-84A0-927FCA22E8A9}" type="parTrans" cxnId="{DDC29286-4BBB-40F2-B3AD-95724EFAE65D}">
      <dgm:prSet/>
      <dgm:spPr/>
      <dgm:t>
        <a:bodyPr/>
        <a:lstStyle/>
        <a:p>
          <a:endParaRPr lang="pt-BR"/>
        </a:p>
      </dgm:t>
    </dgm:pt>
    <dgm:pt modelId="{8712212D-B313-438C-A1D7-6EBD272456F2}" type="sibTrans" cxnId="{DDC29286-4BBB-40F2-B3AD-95724EFAE65D}">
      <dgm:prSet/>
      <dgm:spPr/>
      <dgm:t>
        <a:bodyPr/>
        <a:lstStyle/>
        <a:p>
          <a:endParaRPr lang="pt-BR"/>
        </a:p>
      </dgm:t>
    </dgm:pt>
    <dgm:pt modelId="{77B60EC8-8CE4-4539-A774-014D2F5EEE6F}" type="pres">
      <dgm:prSet presAssocID="{D2D94601-4F29-457C-85EE-7A9BFC044043}" presName="linear" presStyleCnt="0">
        <dgm:presLayoutVars>
          <dgm:dir/>
          <dgm:animLvl val="lvl"/>
          <dgm:resizeHandles val="exact"/>
        </dgm:presLayoutVars>
      </dgm:prSet>
      <dgm:spPr/>
      <dgm:t>
        <a:bodyPr/>
        <a:lstStyle/>
        <a:p>
          <a:endParaRPr lang="pt-BR"/>
        </a:p>
      </dgm:t>
    </dgm:pt>
    <dgm:pt modelId="{19111F14-D77C-4472-A44D-8BDFBF7B6567}" type="pres">
      <dgm:prSet presAssocID="{1480961A-CE04-4D1B-A494-913A661A1AB9}" presName="parentLin" presStyleCnt="0"/>
      <dgm:spPr/>
    </dgm:pt>
    <dgm:pt modelId="{D0DB66A1-6D22-4350-B910-733CB415BB25}" type="pres">
      <dgm:prSet presAssocID="{1480961A-CE04-4D1B-A494-913A661A1AB9}" presName="parentLeftMargin" presStyleLbl="node1" presStyleIdx="0" presStyleCnt="4"/>
      <dgm:spPr/>
      <dgm:t>
        <a:bodyPr/>
        <a:lstStyle/>
        <a:p>
          <a:endParaRPr lang="pt-BR"/>
        </a:p>
      </dgm:t>
    </dgm:pt>
    <dgm:pt modelId="{50BF8E67-7FD8-4412-B462-16A7E87BF377}" type="pres">
      <dgm:prSet presAssocID="{1480961A-CE04-4D1B-A494-913A661A1AB9}" presName="parentText" presStyleLbl="node1" presStyleIdx="0" presStyleCnt="4">
        <dgm:presLayoutVars>
          <dgm:chMax val="0"/>
          <dgm:bulletEnabled val="1"/>
        </dgm:presLayoutVars>
      </dgm:prSet>
      <dgm:spPr/>
      <dgm:t>
        <a:bodyPr/>
        <a:lstStyle/>
        <a:p>
          <a:endParaRPr lang="pt-BR"/>
        </a:p>
      </dgm:t>
    </dgm:pt>
    <dgm:pt modelId="{B4721016-1FC2-4426-98B4-2C6D821F2796}" type="pres">
      <dgm:prSet presAssocID="{1480961A-CE04-4D1B-A494-913A661A1AB9}" presName="negativeSpace" presStyleCnt="0"/>
      <dgm:spPr/>
    </dgm:pt>
    <dgm:pt modelId="{AD1DB24B-ED14-449D-BC0B-D00E3E21675F}" type="pres">
      <dgm:prSet presAssocID="{1480961A-CE04-4D1B-A494-913A661A1AB9}" presName="childText" presStyleLbl="conFgAcc1" presStyleIdx="0" presStyleCnt="4">
        <dgm:presLayoutVars>
          <dgm:bulletEnabled val="1"/>
        </dgm:presLayoutVars>
      </dgm:prSet>
      <dgm:spPr/>
      <dgm:t>
        <a:bodyPr/>
        <a:lstStyle/>
        <a:p>
          <a:endParaRPr lang="pt-BR"/>
        </a:p>
      </dgm:t>
    </dgm:pt>
    <dgm:pt modelId="{E4979D3E-A4D3-40BE-8B75-1BC2AB4FA801}" type="pres">
      <dgm:prSet presAssocID="{38BF3D11-0A25-4F1A-B84D-00460103CEBA}" presName="spaceBetweenRectangles" presStyleCnt="0"/>
      <dgm:spPr/>
    </dgm:pt>
    <dgm:pt modelId="{9CC3C013-2F57-4616-9BDC-4536FC776AAA}" type="pres">
      <dgm:prSet presAssocID="{98783955-B6B3-41C8-B662-7410293800D2}" presName="parentLin" presStyleCnt="0"/>
      <dgm:spPr/>
    </dgm:pt>
    <dgm:pt modelId="{65FA3C10-CCB7-4AF0-AEF9-963E7B2AB042}" type="pres">
      <dgm:prSet presAssocID="{98783955-B6B3-41C8-B662-7410293800D2}" presName="parentLeftMargin" presStyleLbl="node1" presStyleIdx="0" presStyleCnt="4"/>
      <dgm:spPr/>
      <dgm:t>
        <a:bodyPr/>
        <a:lstStyle/>
        <a:p>
          <a:endParaRPr lang="pt-BR"/>
        </a:p>
      </dgm:t>
    </dgm:pt>
    <dgm:pt modelId="{D213AAD0-CBCE-42AC-86EB-45FF1738337E}" type="pres">
      <dgm:prSet presAssocID="{98783955-B6B3-41C8-B662-7410293800D2}" presName="parentText" presStyleLbl="node1" presStyleIdx="1" presStyleCnt="4">
        <dgm:presLayoutVars>
          <dgm:chMax val="0"/>
          <dgm:bulletEnabled val="1"/>
        </dgm:presLayoutVars>
      </dgm:prSet>
      <dgm:spPr/>
      <dgm:t>
        <a:bodyPr/>
        <a:lstStyle/>
        <a:p>
          <a:endParaRPr lang="pt-BR"/>
        </a:p>
      </dgm:t>
    </dgm:pt>
    <dgm:pt modelId="{8580770F-B80A-4613-BAEB-2A3A149E3DCC}" type="pres">
      <dgm:prSet presAssocID="{98783955-B6B3-41C8-B662-7410293800D2}" presName="negativeSpace" presStyleCnt="0"/>
      <dgm:spPr/>
    </dgm:pt>
    <dgm:pt modelId="{AF12CC2E-05CF-416A-A2E2-7EC9DE840B18}" type="pres">
      <dgm:prSet presAssocID="{98783955-B6B3-41C8-B662-7410293800D2}" presName="childText" presStyleLbl="conFgAcc1" presStyleIdx="1" presStyleCnt="4">
        <dgm:presLayoutVars>
          <dgm:bulletEnabled val="1"/>
        </dgm:presLayoutVars>
      </dgm:prSet>
      <dgm:spPr/>
      <dgm:t>
        <a:bodyPr/>
        <a:lstStyle/>
        <a:p>
          <a:endParaRPr lang="pt-BR"/>
        </a:p>
      </dgm:t>
    </dgm:pt>
    <dgm:pt modelId="{5A21DDDC-D29E-4023-882E-7EB75BCF5CC4}" type="pres">
      <dgm:prSet presAssocID="{056C3FA8-434E-4ECE-9C69-778A5F547D64}" presName="spaceBetweenRectangles" presStyleCnt="0"/>
      <dgm:spPr/>
    </dgm:pt>
    <dgm:pt modelId="{645DE688-0412-464B-B3C9-DCB123FDD5D6}" type="pres">
      <dgm:prSet presAssocID="{24C71973-4381-42D2-8BF7-73D7669CE9B4}" presName="parentLin" presStyleCnt="0"/>
      <dgm:spPr/>
    </dgm:pt>
    <dgm:pt modelId="{991A420C-7E45-41C9-8604-33F7EC3FF3A1}" type="pres">
      <dgm:prSet presAssocID="{24C71973-4381-42D2-8BF7-73D7669CE9B4}" presName="parentLeftMargin" presStyleLbl="node1" presStyleIdx="1" presStyleCnt="4"/>
      <dgm:spPr/>
      <dgm:t>
        <a:bodyPr/>
        <a:lstStyle/>
        <a:p>
          <a:endParaRPr lang="pt-BR"/>
        </a:p>
      </dgm:t>
    </dgm:pt>
    <dgm:pt modelId="{4302A838-134A-45D5-BE67-FAD69F965642}" type="pres">
      <dgm:prSet presAssocID="{24C71973-4381-42D2-8BF7-73D7669CE9B4}" presName="parentText" presStyleLbl="node1" presStyleIdx="2" presStyleCnt="4">
        <dgm:presLayoutVars>
          <dgm:chMax val="0"/>
          <dgm:bulletEnabled val="1"/>
        </dgm:presLayoutVars>
      </dgm:prSet>
      <dgm:spPr/>
      <dgm:t>
        <a:bodyPr/>
        <a:lstStyle/>
        <a:p>
          <a:endParaRPr lang="pt-BR"/>
        </a:p>
      </dgm:t>
    </dgm:pt>
    <dgm:pt modelId="{B1520734-0686-4B60-A7CA-2FFE15BF3A8D}" type="pres">
      <dgm:prSet presAssocID="{24C71973-4381-42D2-8BF7-73D7669CE9B4}" presName="negativeSpace" presStyleCnt="0"/>
      <dgm:spPr/>
    </dgm:pt>
    <dgm:pt modelId="{340B82AC-8C21-4ED4-8EAC-4A23F0FDA8EE}" type="pres">
      <dgm:prSet presAssocID="{24C71973-4381-42D2-8BF7-73D7669CE9B4}" presName="childText" presStyleLbl="conFgAcc1" presStyleIdx="2" presStyleCnt="4">
        <dgm:presLayoutVars>
          <dgm:bulletEnabled val="1"/>
        </dgm:presLayoutVars>
      </dgm:prSet>
      <dgm:spPr/>
      <dgm:t>
        <a:bodyPr/>
        <a:lstStyle/>
        <a:p>
          <a:endParaRPr lang="pt-BR"/>
        </a:p>
      </dgm:t>
    </dgm:pt>
    <dgm:pt modelId="{ED132CB5-10C6-46B7-8BB6-B044DB5626CE}" type="pres">
      <dgm:prSet presAssocID="{4DC633E1-E47A-40E9-9CAB-924EDDE38893}" presName="spaceBetweenRectangles" presStyleCnt="0"/>
      <dgm:spPr/>
    </dgm:pt>
    <dgm:pt modelId="{DDADFD28-5BAA-431E-84C7-3B47F3E6E3ED}" type="pres">
      <dgm:prSet presAssocID="{17DA108A-82CD-4B4E-A6EE-B4A7172A52D0}" presName="parentLin" presStyleCnt="0"/>
      <dgm:spPr/>
    </dgm:pt>
    <dgm:pt modelId="{2E909828-250D-43DF-80A6-62D9709FBFB1}" type="pres">
      <dgm:prSet presAssocID="{17DA108A-82CD-4B4E-A6EE-B4A7172A52D0}" presName="parentLeftMargin" presStyleLbl="node1" presStyleIdx="2" presStyleCnt="4"/>
      <dgm:spPr/>
      <dgm:t>
        <a:bodyPr/>
        <a:lstStyle/>
        <a:p>
          <a:endParaRPr lang="pt-BR"/>
        </a:p>
      </dgm:t>
    </dgm:pt>
    <dgm:pt modelId="{B327B722-35AD-4B5B-BFEF-C41D30C22BB9}" type="pres">
      <dgm:prSet presAssocID="{17DA108A-82CD-4B4E-A6EE-B4A7172A52D0}" presName="parentText" presStyleLbl="node1" presStyleIdx="3" presStyleCnt="4">
        <dgm:presLayoutVars>
          <dgm:chMax val="0"/>
          <dgm:bulletEnabled val="1"/>
        </dgm:presLayoutVars>
      </dgm:prSet>
      <dgm:spPr/>
      <dgm:t>
        <a:bodyPr/>
        <a:lstStyle/>
        <a:p>
          <a:endParaRPr lang="pt-BR"/>
        </a:p>
      </dgm:t>
    </dgm:pt>
    <dgm:pt modelId="{F69D8EA0-AFE2-465D-97BB-5B239DC6BF5A}" type="pres">
      <dgm:prSet presAssocID="{17DA108A-82CD-4B4E-A6EE-B4A7172A52D0}" presName="negativeSpace" presStyleCnt="0"/>
      <dgm:spPr/>
    </dgm:pt>
    <dgm:pt modelId="{FADD5913-113D-41C8-A6CA-DD3FEA2C7B19}" type="pres">
      <dgm:prSet presAssocID="{17DA108A-82CD-4B4E-A6EE-B4A7172A52D0}" presName="childText" presStyleLbl="conFgAcc1" presStyleIdx="3" presStyleCnt="4">
        <dgm:presLayoutVars>
          <dgm:bulletEnabled val="1"/>
        </dgm:presLayoutVars>
      </dgm:prSet>
      <dgm:spPr/>
      <dgm:t>
        <a:bodyPr/>
        <a:lstStyle/>
        <a:p>
          <a:endParaRPr lang="pt-BR"/>
        </a:p>
      </dgm:t>
    </dgm:pt>
  </dgm:ptLst>
  <dgm:cxnLst>
    <dgm:cxn modelId="{7D048A9D-A4EC-460C-AEA0-446FDF3E6D65}" type="presOf" srcId="{A5A1A5CD-C7A1-4391-B38D-2FDA78BE8C8E}" destId="{AD1DB24B-ED14-449D-BC0B-D00E3E21675F}" srcOrd="0" destOrd="0" presId="urn:microsoft.com/office/officeart/2005/8/layout/list1"/>
    <dgm:cxn modelId="{EBC74D0A-78DB-41FF-B4E5-EA4BF006089D}" type="presOf" srcId="{B2ED7021-B306-4361-B30A-E8E080ED37FA}" destId="{FADD5913-113D-41C8-A6CA-DD3FEA2C7B19}" srcOrd="0" destOrd="0" presId="urn:microsoft.com/office/officeart/2005/8/layout/list1"/>
    <dgm:cxn modelId="{9AA7C782-11FD-4A40-82E6-403D77B86CF6}" type="presOf" srcId="{98783955-B6B3-41C8-B662-7410293800D2}" destId="{D213AAD0-CBCE-42AC-86EB-45FF1738337E}" srcOrd="1" destOrd="0" presId="urn:microsoft.com/office/officeart/2005/8/layout/list1"/>
    <dgm:cxn modelId="{443ADAA5-ED80-4C7B-9115-971B4FB9E335}" srcId="{24C71973-4381-42D2-8BF7-73D7669CE9B4}" destId="{CEF489FB-FFB1-41AC-8726-489EDF02796E}" srcOrd="0" destOrd="0" parTransId="{0C64FEB3-DEC6-4A2F-B152-002CA63D2482}" sibTransId="{F4BB6881-01B0-4F44-A7D9-435767E26115}"/>
    <dgm:cxn modelId="{DDC29286-4BBB-40F2-B3AD-95724EFAE65D}" srcId="{17DA108A-82CD-4B4E-A6EE-B4A7172A52D0}" destId="{B2ED7021-B306-4361-B30A-E8E080ED37FA}" srcOrd="0" destOrd="0" parTransId="{75D289D2-8F7B-455A-84A0-927FCA22E8A9}" sibTransId="{8712212D-B313-438C-A1D7-6EBD272456F2}"/>
    <dgm:cxn modelId="{3C863CDF-45FE-4FCC-A5A9-D1C635DC7257}" srcId="{D2D94601-4F29-457C-85EE-7A9BFC044043}" destId="{24C71973-4381-42D2-8BF7-73D7669CE9B4}" srcOrd="2" destOrd="0" parTransId="{BA668E78-F3B5-461A-A489-33AE07288B9C}" sibTransId="{4DC633E1-E47A-40E9-9CAB-924EDDE38893}"/>
    <dgm:cxn modelId="{6E17A039-9FE3-4609-8698-2D27BC500FC5}" type="presOf" srcId="{24C71973-4381-42D2-8BF7-73D7669CE9B4}" destId="{991A420C-7E45-41C9-8604-33F7EC3FF3A1}" srcOrd="0" destOrd="0" presId="urn:microsoft.com/office/officeart/2005/8/layout/list1"/>
    <dgm:cxn modelId="{E96CE6CE-F4ED-4BB5-88B0-3819E19442CF}" type="presOf" srcId="{1480961A-CE04-4D1B-A494-913A661A1AB9}" destId="{50BF8E67-7FD8-4412-B462-16A7E87BF377}" srcOrd="1" destOrd="0" presId="urn:microsoft.com/office/officeart/2005/8/layout/list1"/>
    <dgm:cxn modelId="{084E74A0-BB88-4341-ABFB-1217B47F75BB}" type="presOf" srcId="{17DA108A-82CD-4B4E-A6EE-B4A7172A52D0}" destId="{B327B722-35AD-4B5B-BFEF-C41D30C22BB9}" srcOrd="1" destOrd="0" presId="urn:microsoft.com/office/officeart/2005/8/layout/list1"/>
    <dgm:cxn modelId="{CEED76B4-63BF-4E5D-944C-5511719502E0}" type="presOf" srcId="{D2D94601-4F29-457C-85EE-7A9BFC044043}" destId="{77B60EC8-8CE4-4539-A774-014D2F5EEE6F}" srcOrd="0" destOrd="0" presId="urn:microsoft.com/office/officeart/2005/8/layout/list1"/>
    <dgm:cxn modelId="{DC5A7C7D-076F-4AE0-B270-190B51665EE0}" type="presOf" srcId="{24C71973-4381-42D2-8BF7-73D7669CE9B4}" destId="{4302A838-134A-45D5-BE67-FAD69F965642}" srcOrd="1" destOrd="0" presId="urn:microsoft.com/office/officeart/2005/8/layout/list1"/>
    <dgm:cxn modelId="{5C754519-6B93-4D32-BBFA-27956B163B30}" type="presOf" srcId="{98783955-B6B3-41C8-B662-7410293800D2}" destId="{65FA3C10-CCB7-4AF0-AEF9-963E7B2AB042}" srcOrd="0" destOrd="0" presId="urn:microsoft.com/office/officeart/2005/8/layout/list1"/>
    <dgm:cxn modelId="{1C4FAABF-BF37-494B-86E5-D985983EA3FE}" type="presOf" srcId="{B3076708-8292-49CC-A23F-E21538EE892D}" destId="{AF12CC2E-05CF-416A-A2E2-7EC9DE840B18}" srcOrd="0" destOrd="0" presId="urn:microsoft.com/office/officeart/2005/8/layout/list1"/>
    <dgm:cxn modelId="{911FE731-16E7-4B93-AE35-229875112570}" type="presOf" srcId="{CEF489FB-FFB1-41AC-8726-489EDF02796E}" destId="{340B82AC-8C21-4ED4-8EAC-4A23F0FDA8EE}" srcOrd="0" destOrd="0" presId="urn:microsoft.com/office/officeart/2005/8/layout/list1"/>
    <dgm:cxn modelId="{51B5F6EC-8799-4449-8B93-6CEA267075A7}" srcId="{D2D94601-4F29-457C-85EE-7A9BFC044043}" destId="{1480961A-CE04-4D1B-A494-913A661A1AB9}" srcOrd="0" destOrd="0" parTransId="{4125FD69-F4F4-4CD3-9033-4DE78E2EAE3A}" sibTransId="{38BF3D11-0A25-4F1A-B84D-00460103CEBA}"/>
    <dgm:cxn modelId="{ED11F9AB-DA07-4293-9B26-A45563B02513}" type="presOf" srcId="{1480961A-CE04-4D1B-A494-913A661A1AB9}" destId="{D0DB66A1-6D22-4350-B910-733CB415BB25}" srcOrd="0" destOrd="0" presId="urn:microsoft.com/office/officeart/2005/8/layout/list1"/>
    <dgm:cxn modelId="{9A96AB09-E2F0-4B28-B0C9-16A62EA6A638}" type="presOf" srcId="{17DA108A-82CD-4B4E-A6EE-B4A7172A52D0}" destId="{2E909828-250D-43DF-80A6-62D9709FBFB1}" srcOrd="0" destOrd="0" presId="urn:microsoft.com/office/officeart/2005/8/layout/list1"/>
    <dgm:cxn modelId="{9BEA6248-5BD8-4591-8116-6B8DE6EA0259}" srcId="{D2D94601-4F29-457C-85EE-7A9BFC044043}" destId="{17DA108A-82CD-4B4E-A6EE-B4A7172A52D0}" srcOrd="3" destOrd="0" parTransId="{251A2AD7-48CD-483F-962F-136BD91FA9F6}" sibTransId="{B49F10FB-B6E5-4179-9C7B-46E4869ED826}"/>
    <dgm:cxn modelId="{918837AD-0F59-4D6E-A0D7-5D2AE0C1F1D8}" srcId="{1480961A-CE04-4D1B-A494-913A661A1AB9}" destId="{A5A1A5CD-C7A1-4391-B38D-2FDA78BE8C8E}" srcOrd="0" destOrd="0" parTransId="{B5EA50B0-F08A-4D08-8F37-82EC3736CDAE}" sibTransId="{DB47E753-9B69-422C-AE72-9C716AFFC808}"/>
    <dgm:cxn modelId="{FF78F97C-66F1-4F4C-A72C-9B170B9837F1}" srcId="{98783955-B6B3-41C8-B662-7410293800D2}" destId="{B3076708-8292-49CC-A23F-E21538EE892D}" srcOrd="0" destOrd="0" parTransId="{96726DAA-2D92-4607-A3F2-FD99C523CBC6}" sibTransId="{8330BF6C-1237-4F32-8E2D-F31D871DD032}"/>
    <dgm:cxn modelId="{814C4CC2-4E28-4302-A4F2-71ACCF0D504A}" srcId="{D2D94601-4F29-457C-85EE-7A9BFC044043}" destId="{98783955-B6B3-41C8-B662-7410293800D2}" srcOrd="1" destOrd="0" parTransId="{8622914A-EA49-4EF4-8566-04E1AC0BB88A}" sibTransId="{056C3FA8-434E-4ECE-9C69-778A5F547D64}"/>
    <dgm:cxn modelId="{98E7D54A-1B17-4CD1-BD12-B095911B504B}" type="presParOf" srcId="{77B60EC8-8CE4-4539-A774-014D2F5EEE6F}" destId="{19111F14-D77C-4472-A44D-8BDFBF7B6567}" srcOrd="0" destOrd="0" presId="urn:microsoft.com/office/officeart/2005/8/layout/list1"/>
    <dgm:cxn modelId="{F074AE7E-A59F-421F-B094-D6847182CF27}" type="presParOf" srcId="{19111F14-D77C-4472-A44D-8BDFBF7B6567}" destId="{D0DB66A1-6D22-4350-B910-733CB415BB25}" srcOrd="0" destOrd="0" presId="urn:microsoft.com/office/officeart/2005/8/layout/list1"/>
    <dgm:cxn modelId="{A42FDEA4-812C-44B6-A614-5B5EC6261967}" type="presParOf" srcId="{19111F14-D77C-4472-A44D-8BDFBF7B6567}" destId="{50BF8E67-7FD8-4412-B462-16A7E87BF377}" srcOrd="1" destOrd="0" presId="urn:microsoft.com/office/officeart/2005/8/layout/list1"/>
    <dgm:cxn modelId="{0321A513-BB83-4707-A0C3-A6F28E0CA234}" type="presParOf" srcId="{77B60EC8-8CE4-4539-A774-014D2F5EEE6F}" destId="{B4721016-1FC2-4426-98B4-2C6D821F2796}" srcOrd="1" destOrd="0" presId="urn:microsoft.com/office/officeart/2005/8/layout/list1"/>
    <dgm:cxn modelId="{8458532C-79C3-41A2-A353-FA1747976776}" type="presParOf" srcId="{77B60EC8-8CE4-4539-A774-014D2F5EEE6F}" destId="{AD1DB24B-ED14-449D-BC0B-D00E3E21675F}" srcOrd="2" destOrd="0" presId="urn:microsoft.com/office/officeart/2005/8/layout/list1"/>
    <dgm:cxn modelId="{01BA2BFB-EB1D-4785-A14C-092E6D371275}" type="presParOf" srcId="{77B60EC8-8CE4-4539-A774-014D2F5EEE6F}" destId="{E4979D3E-A4D3-40BE-8B75-1BC2AB4FA801}" srcOrd="3" destOrd="0" presId="urn:microsoft.com/office/officeart/2005/8/layout/list1"/>
    <dgm:cxn modelId="{683118BB-1DBA-44B3-8EE2-B073FFE7E768}" type="presParOf" srcId="{77B60EC8-8CE4-4539-A774-014D2F5EEE6F}" destId="{9CC3C013-2F57-4616-9BDC-4536FC776AAA}" srcOrd="4" destOrd="0" presId="urn:microsoft.com/office/officeart/2005/8/layout/list1"/>
    <dgm:cxn modelId="{FE0B5EBE-8717-4B87-B63F-6AD5E39AAED5}" type="presParOf" srcId="{9CC3C013-2F57-4616-9BDC-4536FC776AAA}" destId="{65FA3C10-CCB7-4AF0-AEF9-963E7B2AB042}" srcOrd="0" destOrd="0" presId="urn:microsoft.com/office/officeart/2005/8/layout/list1"/>
    <dgm:cxn modelId="{B5D5D1D8-30AA-45D0-95EB-99A034F5C152}" type="presParOf" srcId="{9CC3C013-2F57-4616-9BDC-4536FC776AAA}" destId="{D213AAD0-CBCE-42AC-86EB-45FF1738337E}" srcOrd="1" destOrd="0" presId="urn:microsoft.com/office/officeart/2005/8/layout/list1"/>
    <dgm:cxn modelId="{FBC04D55-B90C-49C1-8221-8D26AD8E5325}" type="presParOf" srcId="{77B60EC8-8CE4-4539-A774-014D2F5EEE6F}" destId="{8580770F-B80A-4613-BAEB-2A3A149E3DCC}" srcOrd="5" destOrd="0" presId="urn:microsoft.com/office/officeart/2005/8/layout/list1"/>
    <dgm:cxn modelId="{21C6DA20-32AF-4F19-BB42-846695D114BA}" type="presParOf" srcId="{77B60EC8-8CE4-4539-A774-014D2F5EEE6F}" destId="{AF12CC2E-05CF-416A-A2E2-7EC9DE840B18}" srcOrd="6" destOrd="0" presId="urn:microsoft.com/office/officeart/2005/8/layout/list1"/>
    <dgm:cxn modelId="{3EC9456F-ECC8-47FC-AEC5-8518E6E1CAED}" type="presParOf" srcId="{77B60EC8-8CE4-4539-A774-014D2F5EEE6F}" destId="{5A21DDDC-D29E-4023-882E-7EB75BCF5CC4}" srcOrd="7" destOrd="0" presId="urn:microsoft.com/office/officeart/2005/8/layout/list1"/>
    <dgm:cxn modelId="{B8EF2BA4-3ADC-4A2F-9BD6-8C5772F338F9}" type="presParOf" srcId="{77B60EC8-8CE4-4539-A774-014D2F5EEE6F}" destId="{645DE688-0412-464B-B3C9-DCB123FDD5D6}" srcOrd="8" destOrd="0" presId="urn:microsoft.com/office/officeart/2005/8/layout/list1"/>
    <dgm:cxn modelId="{2078ECAD-9407-4195-95EE-2C5685010EA9}" type="presParOf" srcId="{645DE688-0412-464B-B3C9-DCB123FDD5D6}" destId="{991A420C-7E45-41C9-8604-33F7EC3FF3A1}" srcOrd="0" destOrd="0" presId="urn:microsoft.com/office/officeart/2005/8/layout/list1"/>
    <dgm:cxn modelId="{69F258E5-43A3-4AA7-847D-E105C050A35B}" type="presParOf" srcId="{645DE688-0412-464B-B3C9-DCB123FDD5D6}" destId="{4302A838-134A-45D5-BE67-FAD69F965642}" srcOrd="1" destOrd="0" presId="urn:microsoft.com/office/officeart/2005/8/layout/list1"/>
    <dgm:cxn modelId="{7A05A7FB-8471-46AD-93A4-505DCE706622}" type="presParOf" srcId="{77B60EC8-8CE4-4539-A774-014D2F5EEE6F}" destId="{B1520734-0686-4B60-A7CA-2FFE15BF3A8D}" srcOrd="9" destOrd="0" presId="urn:microsoft.com/office/officeart/2005/8/layout/list1"/>
    <dgm:cxn modelId="{62B6C002-B0FE-429D-B5D5-B8DB42E5BED8}" type="presParOf" srcId="{77B60EC8-8CE4-4539-A774-014D2F5EEE6F}" destId="{340B82AC-8C21-4ED4-8EAC-4A23F0FDA8EE}" srcOrd="10" destOrd="0" presId="urn:microsoft.com/office/officeart/2005/8/layout/list1"/>
    <dgm:cxn modelId="{385CD9BD-FD6A-4F32-9D96-56AC4AEF1AF1}" type="presParOf" srcId="{77B60EC8-8CE4-4539-A774-014D2F5EEE6F}" destId="{ED132CB5-10C6-46B7-8BB6-B044DB5626CE}" srcOrd="11" destOrd="0" presId="urn:microsoft.com/office/officeart/2005/8/layout/list1"/>
    <dgm:cxn modelId="{C26306F4-2509-4139-B43D-004BEB9DB9CD}" type="presParOf" srcId="{77B60EC8-8CE4-4539-A774-014D2F5EEE6F}" destId="{DDADFD28-5BAA-431E-84C7-3B47F3E6E3ED}" srcOrd="12" destOrd="0" presId="urn:microsoft.com/office/officeart/2005/8/layout/list1"/>
    <dgm:cxn modelId="{55D67AF7-B89B-4908-A953-AE49CDFD1820}" type="presParOf" srcId="{DDADFD28-5BAA-431E-84C7-3B47F3E6E3ED}" destId="{2E909828-250D-43DF-80A6-62D9709FBFB1}" srcOrd="0" destOrd="0" presId="urn:microsoft.com/office/officeart/2005/8/layout/list1"/>
    <dgm:cxn modelId="{93BCDAA0-56DB-49F4-A78D-9F9FB842EA0D}" type="presParOf" srcId="{DDADFD28-5BAA-431E-84C7-3B47F3E6E3ED}" destId="{B327B722-35AD-4B5B-BFEF-C41D30C22BB9}" srcOrd="1" destOrd="0" presId="urn:microsoft.com/office/officeart/2005/8/layout/list1"/>
    <dgm:cxn modelId="{EF8D2095-9726-4705-8731-09F94C440E57}" type="presParOf" srcId="{77B60EC8-8CE4-4539-A774-014D2F5EEE6F}" destId="{F69D8EA0-AFE2-465D-97BB-5B239DC6BF5A}" srcOrd="13" destOrd="0" presId="urn:microsoft.com/office/officeart/2005/8/layout/list1"/>
    <dgm:cxn modelId="{28487F95-9019-41D4-BE5E-EBEF0634C4ED}" type="presParOf" srcId="{77B60EC8-8CE4-4539-A774-014D2F5EEE6F}" destId="{FADD5913-113D-41C8-A6CA-DD3FEA2C7B19}" srcOrd="14" destOrd="0" presId="urn:microsoft.com/office/officeart/2005/8/layout/list1"/>
  </dgm:cxnLst>
  <dgm:bg/>
  <dgm:whole/>
</dgm:dataModel>
</file>

<file path=ppt/diagrams/data17.xml><?xml version="1.0" encoding="utf-8"?>
<dgm:dataModel xmlns:dgm="http://schemas.openxmlformats.org/drawingml/2006/diagram" xmlns:a="http://schemas.openxmlformats.org/drawingml/2006/main">
  <dgm:ptLst>
    <dgm:pt modelId="{724934E7-537D-475D-9780-7E72C8C61AC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pt-BR"/>
        </a:p>
      </dgm:t>
    </dgm:pt>
    <dgm:pt modelId="{22A312A7-CAF9-482C-B814-FB28D5A3F6F7}">
      <dgm:prSet/>
      <dgm:spPr/>
      <dgm:t>
        <a:bodyPr/>
        <a:lstStyle/>
        <a:p>
          <a:pPr rtl="0"/>
          <a:r>
            <a:rPr lang="pt-BR" dirty="0" smtClean="0"/>
            <a:t>Objetivo do Produto</a:t>
          </a:r>
          <a:endParaRPr lang="pt-BR" dirty="0"/>
        </a:p>
      </dgm:t>
    </dgm:pt>
    <dgm:pt modelId="{DC7E93A9-9F13-4371-9C5D-8FCF1EA2E613}" type="parTrans" cxnId="{50DD98A2-0A53-4895-896E-6883E74FE6E1}">
      <dgm:prSet/>
      <dgm:spPr/>
      <dgm:t>
        <a:bodyPr/>
        <a:lstStyle/>
        <a:p>
          <a:endParaRPr lang="pt-BR"/>
        </a:p>
      </dgm:t>
    </dgm:pt>
    <dgm:pt modelId="{7F08AFD4-B98A-403F-949D-09C2B910502F}" type="sibTrans" cxnId="{50DD98A2-0A53-4895-896E-6883E74FE6E1}">
      <dgm:prSet/>
      <dgm:spPr/>
      <dgm:t>
        <a:bodyPr/>
        <a:lstStyle/>
        <a:p>
          <a:endParaRPr lang="pt-BR"/>
        </a:p>
      </dgm:t>
    </dgm:pt>
    <dgm:pt modelId="{CA04F896-083D-44C5-A485-5B494CD11757}">
      <dgm:prSet/>
      <dgm:spPr/>
      <dgm:t>
        <a:bodyPr/>
        <a:lstStyle/>
        <a:p>
          <a:pPr rtl="0"/>
          <a:r>
            <a:rPr lang="pt-BR" dirty="0" smtClean="0"/>
            <a:t>Desenvolvendo e comunicando explicitamente objetivos finais do Produto</a:t>
          </a:r>
          <a:endParaRPr lang="pt-BR" dirty="0"/>
        </a:p>
      </dgm:t>
    </dgm:pt>
    <dgm:pt modelId="{E425A7D7-7E1E-4119-882F-F7C3DF309076}" type="parTrans" cxnId="{4AB512FB-A141-4437-B50E-DE022FAAAE1E}">
      <dgm:prSet/>
      <dgm:spPr/>
      <dgm:t>
        <a:bodyPr/>
        <a:lstStyle/>
        <a:p>
          <a:endParaRPr lang="pt-BR"/>
        </a:p>
      </dgm:t>
    </dgm:pt>
    <dgm:pt modelId="{3EFD6415-5241-4693-804F-F1295AEB3AFC}" type="sibTrans" cxnId="{4AB512FB-A141-4437-B50E-DE022FAAAE1E}">
      <dgm:prSet/>
      <dgm:spPr/>
      <dgm:t>
        <a:bodyPr/>
        <a:lstStyle/>
        <a:p>
          <a:endParaRPr lang="pt-BR"/>
        </a:p>
      </dgm:t>
    </dgm:pt>
    <dgm:pt modelId="{85BDAC9F-110B-48F2-968D-762B8841D56F}">
      <dgm:prSet/>
      <dgm:spPr/>
      <dgm:t>
        <a:bodyPr/>
        <a:lstStyle/>
        <a:p>
          <a:pPr rtl="0"/>
          <a:r>
            <a:rPr lang="pt-BR" dirty="0" smtClean="0"/>
            <a:t>Itens do </a:t>
          </a:r>
          <a:r>
            <a:rPr lang="pt-BR" dirty="0" smtClean="0"/>
            <a:t>Backlog do Produto</a:t>
          </a:r>
          <a:endParaRPr lang="pt-BR" dirty="0"/>
        </a:p>
      </dgm:t>
    </dgm:pt>
    <dgm:pt modelId="{FB35B476-7F37-405B-B968-9F866C2FE558}" type="parTrans" cxnId="{D61BC555-0FAA-47A9-BAC4-1EA42E941787}">
      <dgm:prSet/>
      <dgm:spPr/>
      <dgm:t>
        <a:bodyPr/>
        <a:lstStyle/>
        <a:p>
          <a:endParaRPr lang="pt-BR"/>
        </a:p>
      </dgm:t>
    </dgm:pt>
    <dgm:pt modelId="{AD5998BD-B85D-42F6-9236-948BC72D4B5B}" type="sibTrans" cxnId="{D61BC555-0FAA-47A9-BAC4-1EA42E941787}">
      <dgm:prSet/>
      <dgm:spPr/>
      <dgm:t>
        <a:bodyPr/>
        <a:lstStyle/>
        <a:p>
          <a:endParaRPr lang="pt-BR"/>
        </a:p>
      </dgm:t>
    </dgm:pt>
    <dgm:pt modelId="{158955E5-D80A-4847-90AA-5BD72804E16C}">
      <dgm:prSet/>
      <dgm:spPr/>
      <dgm:t>
        <a:bodyPr/>
        <a:lstStyle/>
        <a:p>
          <a:pPr rtl="0"/>
          <a:r>
            <a:rPr lang="pt-BR" dirty="0" smtClean="0"/>
            <a:t>Criando e comunicando claramente cada um dos itens</a:t>
          </a:r>
          <a:endParaRPr lang="pt-BR" dirty="0"/>
        </a:p>
      </dgm:t>
    </dgm:pt>
    <dgm:pt modelId="{62465CE0-3CF1-48E6-BF87-3A2AFA3D3F61}" type="parTrans" cxnId="{7D847E0E-AE7F-42CF-A354-130BE92CC75E}">
      <dgm:prSet/>
      <dgm:spPr/>
      <dgm:t>
        <a:bodyPr/>
        <a:lstStyle/>
        <a:p>
          <a:endParaRPr lang="pt-BR"/>
        </a:p>
      </dgm:t>
    </dgm:pt>
    <dgm:pt modelId="{7C4A5CEE-643D-4BA6-A039-88CFD3C5990C}" type="sibTrans" cxnId="{7D847E0E-AE7F-42CF-A354-130BE92CC75E}">
      <dgm:prSet/>
      <dgm:spPr/>
      <dgm:t>
        <a:bodyPr/>
        <a:lstStyle/>
        <a:p>
          <a:endParaRPr lang="pt-BR"/>
        </a:p>
      </dgm:t>
    </dgm:pt>
    <dgm:pt modelId="{713D96FC-8148-416F-AFD5-681A8B6DD136}">
      <dgm:prSet/>
      <dgm:spPr/>
      <dgm:t>
        <a:bodyPr/>
        <a:lstStyle/>
        <a:p>
          <a:pPr rtl="0"/>
          <a:r>
            <a:rPr lang="pt-BR" dirty="0" smtClean="0"/>
            <a:t>Ordenar </a:t>
          </a:r>
          <a:r>
            <a:rPr lang="pt-BR" dirty="0" smtClean="0"/>
            <a:t>Backlog do Produto</a:t>
          </a:r>
          <a:endParaRPr lang="pt-BR" dirty="0"/>
        </a:p>
      </dgm:t>
    </dgm:pt>
    <dgm:pt modelId="{BBB023B1-ABF4-4CE0-8BD8-88747FA4A0F6}" type="parTrans" cxnId="{249641A2-A346-4BD1-89FF-64F9266DCE65}">
      <dgm:prSet/>
      <dgm:spPr/>
      <dgm:t>
        <a:bodyPr/>
        <a:lstStyle/>
        <a:p>
          <a:endParaRPr lang="pt-BR"/>
        </a:p>
      </dgm:t>
    </dgm:pt>
    <dgm:pt modelId="{C58012DE-F8E2-4242-9F66-9B91042C3FF4}" type="sibTrans" cxnId="{249641A2-A346-4BD1-89FF-64F9266DCE65}">
      <dgm:prSet/>
      <dgm:spPr/>
      <dgm:t>
        <a:bodyPr/>
        <a:lstStyle/>
        <a:p>
          <a:endParaRPr lang="pt-BR"/>
        </a:p>
      </dgm:t>
    </dgm:pt>
    <dgm:pt modelId="{EC621F53-23DA-406B-9499-6720518AF61B}">
      <dgm:prSet/>
      <dgm:spPr/>
      <dgm:t>
        <a:bodyPr/>
        <a:lstStyle/>
        <a:p>
          <a:pPr rtl="0"/>
          <a:r>
            <a:rPr lang="pt-BR" dirty="0" smtClean="0"/>
            <a:t>Ordenar itens de acordo com a prioridade de valor</a:t>
          </a:r>
          <a:endParaRPr lang="pt-BR" dirty="0"/>
        </a:p>
      </dgm:t>
    </dgm:pt>
    <dgm:pt modelId="{C21700F2-6E7A-445C-8091-AD2F5AE049FE}" type="parTrans" cxnId="{2CE6C9E5-5768-4334-A9D5-19340EDBE146}">
      <dgm:prSet/>
      <dgm:spPr/>
      <dgm:t>
        <a:bodyPr/>
        <a:lstStyle/>
        <a:p>
          <a:endParaRPr lang="pt-BR"/>
        </a:p>
      </dgm:t>
    </dgm:pt>
    <dgm:pt modelId="{05E942C5-8199-4E91-A487-4FF99E807D69}" type="sibTrans" cxnId="{2CE6C9E5-5768-4334-A9D5-19340EDBE146}">
      <dgm:prSet/>
      <dgm:spPr/>
      <dgm:t>
        <a:bodyPr/>
        <a:lstStyle/>
        <a:p>
          <a:endParaRPr lang="pt-BR"/>
        </a:p>
      </dgm:t>
    </dgm:pt>
    <dgm:pt modelId="{B1C15855-DECC-41E6-9BD4-C8F0FD40ECEE}">
      <dgm:prSet/>
      <dgm:spPr/>
      <dgm:t>
        <a:bodyPr/>
        <a:lstStyle/>
        <a:p>
          <a:pPr rtl="0"/>
          <a:r>
            <a:rPr lang="pt-BR" dirty="0" smtClean="0"/>
            <a:t>Transparente, visível e claro</a:t>
          </a:r>
          <a:endParaRPr lang="pt-BR" dirty="0"/>
        </a:p>
      </dgm:t>
    </dgm:pt>
    <dgm:pt modelId="{01C63BF8-5388-4E03-A964-3B283480CBE4}" type="parTrans" cxnId="{47C9F61E-FEE1-4F76-B9FC-2863654168C9}">
      <dgm:prSet/>
      <dgm:spPr/>
      <dgm:t>
        <a:bodyPr/>
        <a:lstStyle/>
        <a:p>
          <a:endParaRPr lang="pt-BR"/>
        </a:p>
      </dgm:t>
    </dgm:pt>
    <dgm:pt modelId="{864733B5-4C58-40A4-A49A-B188EF5D2402}" type="sibTrans" cxnId="{47C9F61E-FEE1-4F76-B9FC-2863654168C9}">
      <dgm:prSet/>
      <dgm:spPr/>
      <dgm:t>
        <a:bodyPr/>
        <a:lstStyle/>
        <a:p>
          <a:endParaRPr lang="pt-BR"/>
        </a:p>
      </dgm:t>
    </dgm:pt>
    <dgm:pt modelId="{68B5D0C7-F275-41E4-A302-83D38986AF5F}">
      <dgm:prSet/>
      <dgm:spPr/>
      <dgm:t>
        <a:bodyPr/>
        <a:lstStyle/>
        <a:p>
          <a:pPr rtl="0"/>
          <a:r>
            <a:rPr lang="pt-BR" dirty="0" smtClean="0"/>
            <a:t>Mantendo o </a:t>
          </a:r>
          <a:r>
            <a:rPr lang="pt-BR" dirty="0" smtClean="0"/>
            <a:t>Backlog do Produto </a:t>
          </a:r>
          <a:r>
            <a:rPr lang="pt-BR" dirty="0" smtClean="0"/>
            <a:t>transparente, visível e compreendido</a:t>
          </a:r>
          <a:endParaRPr lang="pt-BR" dirty="0"/>
        </a:p>
      </dgm:t>
    </dgm:pt>
    <dgm:pt modelId="{1E987FF8-41A2-48AC-8AD9-E2E9248217A0}" type="parTrans" cxnId="{B3482529-5066-4B1C-8196-1FF3BCE209D0}">
      <dgm:prSet/>
      <dgm:spPr/>
      <dgm:t>
        <a:bodyPr/>
        <a:lstStyle/>
        <a:p>
          <a:endParaRPr lang="pt-BR"/>
        </a:p>
      </dgm:t>
    </dgm:pt>
    <dgm:pt modelId="{A4073C2C-E85C-4672-A48A-4958FCD0A7E4}" type="sibTrans" cxnId="{B3482529-5066-4B1C-8196-1FF3BCE209D0}">
      <dgm:prSet/>
      <dgm:spPr/>
      <dgm:t>
        <a:bodyPr/>
        <a:lstStyle/>
        <a:p>
          <a:endParaRPr lang="pt-BR"/>
        </a:p>
      </dgm:t>
    </dgm:pt>
    <dgm:pt modelId="{A4AFBD96-5B7F-458C-8C52-79B745F62193}" type="pres">
      <dgm:prSet presAssocID="{724934E7-537D-475D-9780-7E72C8C61AC8}" presName="linear" presStyleCnt="0">
        <dgm:presLayoutVars>
          <dgm:dir/>
          <dgm:animLvl val="lvl"/>
          <dgm:resizeHandles val="exact"/>
        </dgm:presLayoutVars>
      </dgm:prSet>
      <dgm:spPr/>
      <dgm:t>
        <a:bodyPr/>
        <a:lstStyle/>
        <a:p>
          <a:endParaRPr lang="pt-BR"/>
        </a:p>
      </dgm:t>
    </dgm:pt>
    <dgm:pt modelId="{90AF9308-3971-4D0B-B3D6-7E24EF728A0C}" type="pres">
      <dgm:prSet presAssocID="{22A312A7-CAF9-482C-B814-FB28D5A3F6F7}" presName="parentLin" presStyleCnt="0"/>
      <dgm:spPr/>
    </dgm:pt>
    <dgm:pt modelId="{FD6E9A10-C5B8-4E20-966A-3430368CEE56}" type="pres">
      <dgm:prSet presAssocID="{22A312A7-CAF9-482C-B814-FB28D5A3F6F7}" presName="parentLeftMargin" presStyleLbl="node1" presStyleIdx="0" presStyleCnt="4"/>
      <dgm:spPr/>
      <dgm:t>
        <a:bodyPr/>
        <a:lstStyle/>
        <a:p>
          <a:endParaRPr lang="pt-BR"/>
        </a:p>
      </dgm:t>
    </dgm:pt>
    <dgm:pt modelId="{06E6822D-185E-461E-858C-855BBF8402C2}" type="pres">
      <dgm:prSet presAssocID="{22A312A7-CAF9-482C-B814-FB28D5A3F6F7}" presName="parentText" presStyleLbl="node1" presStyleIdx="0" presStyleCnt="4">
        <dgm:presLayoutVars>
          <dgm:chMax val="0"/>
          <dgm:bulletEnabled val="1"/>
        </dgm:presLayoutVars>
      </dgm:prSet>
      <dgm:spPr/>
      <dgm:t>
        <a:bodyPr/>
        <a:lstStyle/>
        <a:p>
          <a:endParaRPr lang="pt-BR"/>
        </a:p>
      </dgm:t>
    </dgm:pt>
    <dgm:pt modelId="{DEEC985C-05E8-4B37-A770-70D06DEB38B9}" type="pres">
      <dgm:prSet presAssocID="{22A312A7-CAF9-482C-B814-FB28D5A3F6F7}" presName="negativeSpace" presStyleCnt="0"/>
      <dgm:spPr/>
    </dgm:pt>
    <dgm:pt modelId="{1929364D-10C9-4E97-B6EE-87FEDC34E0D0}" type="pres">
      <dgm:prSet presAssocID="{22A312A7-CAF9-482C-B814-FB28D5A3F6F7}" presName="childText" presStyleLbl="conFgAcc1" presStyleIdx="0" presStyleCnt="4">
        <dgm:presLayoutVars>
          <dgm:bulletEnabled val="1"/>
        </dgm:presLayoutVars>
      </dgm:prSet>
      <dgm:spPr/>
      <dgm:t>
        <a:bodyPr/>
        <a:lstStyle/>
        <a:p>
          <a:endParaRPr lang="pt-BR"/>
        </a:p>
      </dgm:t>
    </dgm:pt>
    <dgm:pt modelId="{17B933D5-F1D7-4963-8EBD-410328FE89CD}" type="pres">
      <dgm:prSet presAssocID="{7F08AFD4-B98A-403F-949D-09C2B910502F}" presName="spaceBetweenRectangles" presStyleCnt="0"/>
      <dgm:spPr/>
    </dgm:pt>
    <dgm:pt modelId="{493F50F0-550D-4521-975C-8DFF6BA2650B}" type="pres">
      <dgm:prSet presAssocID="{85BDAC9F-110B-48F2-968D-762B8841D56F}" presName="parentLin" presStyleCnt="0"/>
      <dgm:spPr/>
    </dgm:pt>
    <dgm:pt modelId="{E5CE2F60-60EB-4A74-B4DE-8141C6F4427A}" type="pres">
      <dgm:prSet presAssocID="{85BDAC9F-110B-48F2-968D-762B8841D56F}" presName="parentLeftMargin" presStyleLbl="node1" presStyleIdx="0" presStyleCnt="4"/>
      <dgm:spPr/>
      <dgm:t>
        <a:bodyPr/>
        <a:lstStyle/>
        <a:p>
          <a:endParaRPr lang="pt-BR"/>
        </a:p>
      </dgm:t>
    </dgm:pt>
    <dgm:pt modelId="{352990AF-C8CF-4F45-8805-34D5134AC671}" type="pres">
      <dgm:prSet presAssocID="{85BDAC9F-110B-48F2-968D-762B8841D56F}" presName="parentText" presStyleLbl="node1" presStyleIdx="1" presStyleCnt="4">
        <dgm:presLayoutVars>
          <dgm:chMax val="0"/>
          <dgm:bulletEnabled val="1"/>
        </dgm:presLayoutVars>
      </dgm:prSet>
      <dgm:spPr/>
      <dgm:t>
        <a:bodyPr/>
        <a:lstStyle/>
        <a:p>
          <a:endParaRPr lang="pt-BR"/>
        </a:p>
      </dgm:t>
    </dgm:pt>
    <dgm:pt modelId="{F2FF65EA-A0D7-4440-802B-E86760E4CA38}" type="pres">
      <dgm:prSet presAssocID="{85BDAC9F-110B-48F2-968D-762B8841D56F}" presName="negativeSpace" presStyleCnt="0"/>
      <dgm:spPr/>
    </dgm:pt>
    <dgm:pt modelId="{3E7C8BA5-8E48-4A08-A404-34B187F734A5}" type="pres">
      <dgm:prSet presAssocID="{85BDAC9F-110B-48F2-968D-762B8841D56F}" presName="childText" presStyleLbl="conFgAcc1" presStyleIdx="1" presStyleCnt="4">
        <dgm:presLayoutVars>
          <dgm:bulletEnabled val="1"/>
        </dgm:presLayoutVars>
      </dgm:prSet>
      <dgm:spPr/>
      <dgm:t>
        <a:bodyPr/>
        <a:lstStyle/>
        <a:p>
          <a:endParaRPr lang="pt-BR"/>
        </a:p>
      </dgm:t>
    </dgm:pt>
    <dgm:pt modelId="{7FF6CF81-FBB7-407D-86C3-8458B3F8D6C5}" type="pres">
      <dgm:prSet presAssocID="{AD5998BD-B85D-42F6-9236-948BC72D4B5B}" presName="spaceBetweenRectangles" presStyleCnt="0"/>
      <dgm:spPr/>
    </dgm:pt>
    <dgm:pt modelId="{A96C5E0F-433D-4E2F-BDCF-9ADA82DA4D08}" type="pres">
      <dgm:prSet presAssocID="{713D96FC-8148-416F-AFD5-681A8B6DD136}" presName="parentLin" presStyleCnt="0"/>
      <dgm:spPr/>
    </dgm:pt>
    <dgm:pt modelId="{0F232269-CC15-47F6-81CA-858A825E4A43}" type="pres">
      <dgm:prSet presAssocID="{713D96FC-8148-416F-AFD5-681A8B6DD136}" presName="parentLeftMargin" presStyleLbl="node1" presStyleIdx="1" presStyleCnt="4"/>
      <dgm:spPr/>
      <dgm:t>
        <a:bodyPr/>
        <a:lstStyle/>
        <a:p>
          <a:endParaRPr lang="pt-BR"/>
        </a:p>
      </dgm:t>
    </dgm:pt>
    <dgm:pt modelId="{16CA9F0C-1FD9-4703-A4B1-F0FF955CB8E5}" type="pres">
      <dgm:prSet presAssocID="{713D96FC-8148-416F-AFD5-681A8B6DD136}" presName="parentText" presStyleLbl="node1" presStyleIdx="2" presStyleCnt="4">
        <dgm:presLayoutVars>
          <dgm:chMax val="0"/>
          <dgm:bulletEnabled val="1"/>
        </dgm:presLayoutVars>
      </dgm:prSet>
      <dgm:spPr/>
      <dgm:t>
        <a:bodyPr/>
        <a:lstStyle/>
        <a:p>
          <a:endParaRPr lang="pt-BR"/>
        </a:p>
      </dgm:t>
    </dgm:pt>
    <dgm:pt modelId="{86397ECD-B006-4241-AB51-A89F25EF3528}" type="pres">
      <dgm:prSet presAssocID="{713D96FC-8148-416F-AFD5-681A8B6DD136}" presName="negativeSpace" presStyleCnt="0"/>
      <dgm:spPr/>
    </dgm:pt>
    <dgm:pt modelId="{00FF8791-F0D6-4D5D-8C68-42DCC1C4370F}" type="pres">
      <dgm:prSet presAssocID="{713D96FC-8148-416F-AFD5-681A8B6DD136}" presName="childText" presStyleLbl="conFgAcc1" presStyleIdx="2" presStyleCnt="4">
        <dgm:presLayoutVars>
          <dgm:bulletEnabled val="1"/>
        </dgm:presLayoutVars>
      </dgm:prSet>
      <dgm:spPr/>
      <dgm:t>
        <a:bodyPr/>
        <a:lstStyle/>
        <a:p>
          <a:endParaRPr lang="pt-BR"/>
        </a:p>
      </dgm:t>
    </dgm:pt>
    <dgm:pt modelId="{82F27C38-F0D1-467E-AEE6-92EBD3E213D6}" type="pres">
      <dgm:prSet presAssocID="{C58012DE-F8E2-4242-9F66-9B91042C3FF4}" presName="spaceBetweenRectangles" presStyleCnt="0"/>
      <dgm:spPr/>
    </dgm:pt>
    <dgm:pt modelId="{7AEC092B-02E4-4011-8ECF-983EBE2820D8}" type="pres">
      <dgm:prSet presAssocID="{B1C15855-DECC-41E6-9BD4-C8F0FD40ECEE}" presName="parentLin" presStyleCnt="0"/>
      <dgm:spPr/>
    </dgm:pt>
    <dgm:pt modelId="{382C845C-E9CF-4520-80B1-40BDC22DD5CA}" type="pres">
      <dgm:prSet presAssocID="{B1C15855-DECC-41E6-9BD4-C8F0FD40ECEE}" presName="parentLeftMargin" presStyleLbl="node1" presStyleIdx="2" presStyleCnt="4"/>
      <dgm:spPr/>
      <dgm:t>
        <a:bodyPr/>
        <a:lstStyle/>
        <a:p>
          <a:endParaRPr lang="pt-BR"/>
        </a:p>
      </dgm:t>
    </dgm:pt>
    <dgm:pt modelId="{73D496C5-1A1A-4455-94BE-FE0F969FC3E7}" type="pres">
      <dgm:prSet presAssocID="{B1C15855-DECC-41E6-9BD4-C8F0FD40ECEE}" presName="parentText" presStyleLbl="node1" presStyleIdx="3" presStyleCnt="4">
        <dgm:presLayoutVars>
          <dgm:chMax val="0"/>
          <dgm:bulletEnabled val="1"/>
        </dgm:presLayoutVars>
      </dgm:prSet>
      <dgm:spPr/>
      <dgm:t>
        <a:bodyPr/>
        <a:lstStyle/>
        <a:p>
          <a:endParaRPr lang="pt-BR"/>
        </a:p>
      </dgm:t>
    </dgm:pt>
    <dgm:pt modelId="{F710AC25-CFE3-4826-A899-3324FAC78753}" type="pres">
      <dgm:prSet presAssocID="{B1C15855-DECC-41E6-9BD4-C8F0FD40ECEE}" presName="negativeSpace" presStyleCnt="0"/>
      <dgm:spPr/>
    </dgm:pt>
    <dgm:pt modelId="{D15CC2D1-3FC9-490C-9757-C72F5C3AB672}" type="pres">
      <dgm:prSet presAssocID="{B1C15855-DECC-41E6-9BD4-C8F0FD40ECEE}" presName="childText" presStyleLbl="conFgAcc1" presStyleIdx="3" presStyleCnt="4">
        <dgm:presLayoutVars>
          <dgm:bulletEnabled val="1"/>
        </dgm:presLayoutVars>
      </dgm:prSet>
      <dgm:spPr/>
      <dgm:t>
        <a:bodyPr/>
        <a:lstStyle/>
        <a:p>
          <a:endParaRPr lang="pt-BR"/>
        </a:p>
      </dgm:t>
    </dgm:pt>
  </dgm:ptLst>
  <dgm:cxnLst>
    <dgm:cxn modelId="{E1634C09-6D11-4BBF-8FC1-836B9AFC2384}" type="presOf" srcId="{B1C15855-DECC-41E6-9BD4-C8F0FD40ECEE}" destId="{73D496C5-1A1A-4455-94BE-FE0F969FC3E7}" srcOrd="1" destOrd="0" presId="urn:microsoft.com/office/officeart/2005/8/layout/list1"/>
    <dgm:cxn modelId="{E10D8FBF-1F28-40F3-B81F-E300D757FD06}" type="presOf" srcId="{CA04F896-083D-44C5-A485-5B494CD11757}" destId="{1929364D-10C9-4E97-B6EE-87FEDC34E0D0}" srcOrd="0" destOrd="0" presId="urn:microsoft.com/office/officeart/2005/8/layout/list1"/>
    <dgm:cxn modelId="{C2CFEC26-5EA4-42A7-9393-0E6BC040B25A}" type="presOf" srcId="{85BDAC9F-110B-48F2-968D-762B8841D56F}" destId="{352990AF-C8CF-4F45-8805-34D5134AC671}" srcOrd="1" destOrd="0" presId="urn:microsoft.com/office/officeart/2005/8/layout/list1"/>
    <dgm:cxn modelId="{F8FDA0D5-179A-4C6B-B028-524603CC4DCE}" type="presOf" srcId="{22A312A7-CAF9-482C-B814-FB28D5A3F6F7}" destId="{FD6E9A10-C5B8-4E20-966A-3430368CEE56}" srcOrd="0" destOrd="0" presId="urn:microsoft.com/office/officeart/2005/8/layout/list1"/>
    <dgm:cxn modelId="{F21410CF-303D-4BDF-9E9D-6D01989519AE}" type="presOf" srcId="{724934E7-537D-475D-9780-7E72C8C61AC8}" destId="{A4AFBD96-5B7F-458C-8C52-79B745F62193}" srcOrd="0" destOrd="0" presId="urn:microsoft.com/office/officeart/2005/8/layout/list1"/>
    <dgm:cxn modelId="{50DD98A2-0A53-4895-896E-6883E74FE6E1}" srcId="{724934E7-537D-475D-9780-7E72C8C61AC8}" destId="{22A312A7-CAF9-482C-B814-FB28D5A3F6F7}" srcOrd="0" destOrd="0" parTransId="{DC7E93A9-9F13-4371-9C5D-8FCF1EA2E613}" sibTransId="{7F08AFD4-B98A-403F-949D-09C2B910502F}"/>
    <dgm:cxn modelId="{90C9906F-6AC8-42BD-AF4A-1A7960B029BA}" type="presOf" srcId="{713D96FC-8148-416F-AFD5-681A8B6DD136}" destId="{16CA9F0C-1FD9-4703-A4B1-F0FF955CB8E5}" srcOrd="1" destOrd="0" presId="urn:microsoft.com/office/officeart/2005/8/layout/list1"/>
    <dgm:cxn modelId="{A51653FA-1657-422D-8869-483FC8C702F5}" type="presOf" srcId="{EC621F53-23DA-406B-9499-6720518AF61B}" destId="{00FF8791-F0D6-4D5D-8C68-42DCC1C4370F}" srcOrd="0" destOrd="0" presId="urn:microsoft.com/office/officeart/2005/8/layout/list1"/>
    <dgm:cxn modelId="{95868C87-BD22-4E46-9B8A-ACC136A04D8F}" type="presOf" srcId="{68B5D0C7-F275-41E4-A302-83D38986AF5F}" destId="{D15CC2D1-3FC9-490C-9757-C72F5C3AB672}" srcOrd="0" destOrd="0" presId="urn:microsoft.com/office/officeart/2005/8/layout/list1"/>
    <dgm:cxn modelId="{CBAA729B-703E-4F28-938A-FF06A3227A62}" type="presOf" srcId="{713D96FC-8148-416F-AFD5-681A8B6DD136}" destId="{0F232269-CC15-47F6-81CA-858A825E4A43}" srcOrd="0" destOrd="0" presId="urn:microsoft.com/office/officeart/2005/8/layout/list1"/>
    <dgm:cxn modelId="{D61BC555-0FAA-47A9-BAC4-1EA42E941787}" srcId="{724934E7-537D-475D-9780-7E72C8C61AC8}" destId="{85BDAC9F-110B-48F2-968D-762B8841D56F}" srcOrd="1" destOrd="0" parTransId="{FB35B476-7F37-405B-B968-9F866C2FE558}" sibTransId="{AD5998BD-B85D-42F6-9236-948BC72D4B5B}"/>
    <dgm:cxn modelId="{B3482529-5066-4B1C-8196-1FF3BCE209D0}" srcId="{B1C15855-DECC-41E6-9BD4-C8F0FD40ECEE}" destId="{68B5D0C7-F275-41E4-A302-83D38986AF5F}" srcOrd="0" destOrd="0" parTransId="{1E987FF8-41A2-48AC-8AD9-E2E9248217A0}" sibTransId="{A4073C2C-E85C-4672-A48A-4958FCD0A7E4}"/>
    <dgm:cxn modelId="{930B6F87-A9CB-4196-BC5B-984B5AAAEABB}" type="presOf" srcId="{158955E5-D80A-4847-90AA-5BD72804E16C}" destId="{3E7C8BA5-8E48-4A08-A404-34B187F734A5}" srcOrd="0" destOrd="0" presId="urn:microsoft.com/office/officeart/2005/8/layout/list1"/>
    <dgm:cxn modelId="{9CFF58DA-6100-491C-9938-29273AAF203F}" type="presOf" srcId="{B1C15855-DECC-41E6-9BD4-C8F0FD40ECEE}" destId="{382C845C-E9CF-4520-80B1-40BDC22DD5CA}" srcOrd="0" destOrd="0" presId="urn:microsoft.com/office/officeart/2005/8/layout/list1"/>
    <dgm:cxn modelId="{B903B9A5-C5F3-464A-A465-9A3C4011E822}" type="presOf" srcId="{85BDAC9F-110B-48F2-968D-762B8841D56F}" destId="{E5CE2F60-60EB-4A74-B4DE-8141C6F4427A}" srcOrd="0" destOrd="0" presId="urn:microsoft.com/office/officeart/2005/8/layout/list1"/>
    <dgm:cxn modelId="{47C9F61E-FEE1-4F76-B9FC-2863654168C9}" srcId="{724934E7-537D-475D-9780-7E72C8C61AC8}" destId="{B1C15855-DECC-41E6-9BD4-C8F0FD40ECEE}" srcOrd="3" destOrd="0" parTransId="{01C63BF8-5388-4E03-A964-3B283480CBE4}" sibTransId="{864733B5-4C58-40A4-A49A-B188EF5D2402}"/>
    <dgm:cxn modelId="{249641A2-A346-4BD1-89FF-64F9266DCE65}" srcId="{724934E7-537D-475D-9780-7E72C8C61AC8}" destId="{713D96FC-8148-416F-AFD5-681A8B6DD136}" srcOrd="2" destOrd="0" parTransId="{BBB023B1-ABF4-4CE0-8BD8-88747FA4A0F6}" sibTransId="{C58012DE-F8E2-4242-9F66-9B91042C3FF4}"/>
    <dgm:cxn modelId="{2CE6C9E5-5768-4334-A9D5-19340EDBE146}" srcId="{713D96FC-8148-416F-AFD5-681A8B6DD136}" destId="{EC621F53-23DA-406B-9499-6720518AF61B}" srcOrd="0" destOrd="0" parTransId="{C21700F2-6E7A-445C-8091-AD2F5AE049FE}" sibTransId="{05E942C5-8199-4E91-A487-4FF99E807D69}"/>
    <dgm:cxn modelId="{7D847E0E-AE7F-42CF-A354-130BE92CC75E}" srcId="{85BDAC9F-110B-48F2-968D-762B8841D56F}" destId="{158955E5-D80A-4847-90AA-5BD72804E16C}" srcOrd="0" destOrd="0" parTransId="{62465CE0-3CF1-48E6-BF87-3A2AFA3D3F61}" sibTransId="{7C4A5CEE-643D-4BA6-A039-88CFD3C5990C}"/>
    <dgm:cxn modelId="{2E9D3A9B-029C-4AB0-8507-5E8FA31966E5}" type="presOf" srcId="{22A312A7-CAF9-482C-B814-FB28D5A3F6F7}" destId="{06E6822D-185E-461E-858C-855BBF8402C2}" srcOrd="1" destOrd="0" presId="urn:microsoft.com/office/officeart/2005/8/layout/list1"/>
    <dgm:cxn modelId="{4AB512FB-A141-4437-B50E-DE022FAAAE1E}" srcId="{22A312A7-CAF9-482C-B814-FB28D5A3F6F7}" destId="{CA04F896-083D-44C5-A485-5B494CD11757}" srcOrd="0" destOrd="0" parTransId="{E425A7D7-7E1E-4119-882F-F7C3DF309076}" sibTransId="{3EFD6415-5241-4693-804F-F1295AEB3AFC}"/>
    <dgm:cxn modelId="{D53B1AE8-0E90-444A-87EF-9D8D52AAFF33}" type="presParOf" srcId="{A4AFBD96-5B7F-458C-8C52-79B745F62193}" destId="{90AF9308-3971-4D0B-B3D6-7E24EF728A0C}" srcOrd="0" destOrd="0" presId="urn:microsoft.com/office/officeart/2005/8/layout/list1"/>
    <dgm:cxn modelId="{4C730C6B-EBA6-4BEB-9C1B-B882862F4FA3}" type="presParOf" srcId="{90AF9308-3971-4D0B-B3D6-7E24EF728A0C}" destId="{FD6E9A10-C5B8-4E20-966A-3430368CEE56}" srcOrd="0" destOrd="0" presId="urn:microsoft.com/office/officeart/2005/8/layout/list1"/>
    <dgm:cxn modelId="{92951C11-39BB-4C07-80F0-E1EC5F4F338B}" type="presParOf" srcId="{90AF9308-3971-4D0B-B3D6-7E24EF728A0C}" destId="{06E6822D-185E-461E-858C-855BBF8402C2}" srcOrd="1" destOrd="0" presId="urn:microsoft.com/office/officeart/2005/8/layout/list1"/>
    <dgm:cxn modelId="{0E8B0AFF-9ADD-4A44-9D1E-13C15D986B82}" type="presParOf" srcId="{A4AFBD96-5B7F-458C-8C52-79B745F62193}" destId="{DEEC985C-05E8-4B37-A770-70D06DEB38B9}" srcOrd="1" destOrd="0" presId="urn:microsoft.com/office/officeart/2005/8/layout/list1"/>
    <dgm:cxn modelId="{496BB3E1-8674-4128-81B3-4957CC146BBE}" type="presParOf" srcId="{A4AFBD96-5B7F-458C-8C52-79B745F62193}" destId="{1929364D-10C9-4E97-B6EE-87FEDC34E0D0}" srcOrd="2" destOrd="0" presId="urn:microsoft.com/office/officeart/2005/8/layout/list1"/>
    <dgm:cxn modelId="{1CF8F353-86B3-4207-AD2C-C51BA18C8540}" type="presParOf" srcId="{A4AFBD96-5B7F-458C-8C52-79B745F62193}" destId="{17B933D5-F1D7-4963-8EBD-410328FE89CD}" srcOrd="3" destOrd="0" presId="urn:microsoft.com/office/officeart/2005/8/layout/list1"/>
    <dgm:cxn modelId="{E662D85B-FD54-4466-BFB6-E9360236E76E}" type="presParOf" srcId="{A4AFBD96-5B7F-458C-8C52-79B745F62193}" destId="{493F50F0-550D-4521-975C-8DFF6BA2650B}" srcOrd="4" destOrd="0" presId="urn:microsoft.com/office/officeart/2005/8/layout/list1"/>
    <dgm:cxn modelId="{41F6A87A-6B02-4FBF-BB71-08122CFE796D}" type="presParOf" srcId="{493F50F0-550D-4521-975C-8DFF6BA2650B}" destId="{E5CE2F60-60EB-4A74-B4DE-8141C6F4427A}" srcOrd="0" destOrd="0" presId="urn:microsoft.com/office/officeart/2005/8/layout/list1"/>
    <dgm:cxn modelId="{A7773125-FBEB-4D71-A3B6-79FD7F7B2F76}" type="presParOf" srcId="{493F50F0-550D-4521-975C-8DFF6BA2650B}" destId="{352990AF-C8CF-4F45-8805-34D5134AC671}" srcOrd="1" destOrd="0" presId="urn:microsoft.com/office/officeart/2005/8/layout/list1"/>
    <dgm:cxn modelId="{74CA7011-6FDE-4911-A785-8B5225994BDC}" type="presParOf" srcId="{A4AFBD96-5B7F-458C-8C52-79B745F62193}" destId="{F2FF65EA-A0D7-4440-802B-E86760E4CA38}" srcOrd="5" destOrd="0" presId="urn:microsoft.com/office/officeart/2005/8/layout/list1"/>
    <dgm:cxn modelId="{E22CE17C-A9BF-4AE4-9839-FE54E7268993}" type="presParOf" srcId="{A4AFBD96-5B7F-458C-8C52-79B745F62193}" destId="{3E7C8BA5-8E48-4A08-A404-34B187F734A5}" srcOrd="6" destOrd="0" presId="urn:microsoft.com/office/officeart/2005/8/layout/list1"/>
    <dgm:cxn modelId="{66F679E5-BA96-42FF-8C56-DC8363A71DC4}" type="presParOf" srcId="{A4AFBD96-5B7F-458C-8C52-79B745F62193}" destId="{7FF6CF81-FBB7-407D-86C3-8458B3F8D6C5}" srcOrd="7" destOrd="0" presId="urn:microsoft.com/office/officeart/2005/8/layout/list1"/>
    <dgm:cxn modelId="{26455C44-B682-48ED-B11A-C6146A55EEBD}" type="presParOf" srcId="{A4AFBD96-5B7F-458C-8C52-79B745F62193}" destId="{A96C5E0F-433D-4E2F-BDCF-9ADA82DA4D08}" srcOrd="8" destOrd="0" presId="urn:microsoft.com/office/officeart/2005/8/layout/list1"/>
    <dgm:cxn modelId="{B55C396C-56E9-48FA-9A50-235263AF6BE7}" type="presParOf" srcId="{A96C5E0F-433D-4E2F-BDCF-9ADA82DA4D08}" destId="{0F232269-CC15-47F6-81CA-858A825E4A43}" srcOrd="0" destOrd="0" presId="urn:microsoft.com/office/officeart/2005/8/layout/list1"/>
    <dgm:cxn modelId="{3D084E46-2C8A-4F81-9C5D-E04C05DD3CFC}" type="presParOf" srcId="{A96C5E0F-433D-4E2F-BDCF-9ADA82DA4D08}" destId="{16CA9F0C-1FD9-4703-A4B1-F0FF955CB8E5}" srcOrd="1" destOrd="0" presId="urn:microsoft.com/office/officeart/2005/8/layout/list1"/>
    <dgm:cxn modelId="{F52E1650-A7AE-4375-9564-D40A985F9976}" type="presParOf" srcId="{A4AFBD96-5B7F-458C-8C52-79B745F62193}" destId="{86397ECD-B006-4241-AB51-A89F25EF3528}" srcOrd="9" destOrd="0" presId="urn:microsoft.com/office/officeart/2005/8/layout/list1"/>
    <dgm:cxn modelId="{8EF17F1F-B283-443E-9F18-1EC9F6774111}" type="presParOf" srcId="{A4AFBD96-5B7F-458C-8C52-79B745F62193}" destId="{00FF8791-F0D6-4D5D-8C68-42DCC1C4370F}" srcOrd="10" destOrd="0" presId="urn:microsoft.com/office/officeart/2005/8/layout/list1"/>
    <dgm:cxn modelId="{1DED05C3-5382-4F47-BCEC-D4A3145958DA}" type="presParOf" srcId="{A4AFBD96-5B7F-458C-8C52-79B745F62193}" destId="{82F27C38-F0D1-467E-AEE6-92EBD3E213D6}" srcOrd="11" destOrd="0" presId="urn:microsoft.com/office/officeart/2005/8/layout/list1"/>
    <dgm:cxn modelId="{F2C29871-6B76-4A6A-B904-865C60BC54E7}" type="presParOf" srcId="{A4AFBD96-5B7F-458C-8C52-79B745F62193}" destId="{7AEC092B-02E4-4011-8ECF-983EBE2820D8}" srcOrd="12" destOrd="0" presId="urn:microsoft.com/office/officeart/2005/8/layout/list1"/>
    <dgm:cxn modelId="{E320170C-C436-4A21-BFFD-C4A14CB7B0F8}" type="presParOf" srcId="{7AEC092B-02E4-4011-8ECF-983EBE2820D8}" destId="{382C845C-E9CF-4520-80B1-40BDC22DD5CA}" srcOrd="0" destOrd="0" presId="urn:microsoft.com/office/officeart/2005/8/layout/list1"/>
    <dgm:cxn modelId="{48769FD5-A51B-4434-AFA5-E846BE3DA511}" type="presParOf" srcId="{7AEC092B-02E4-4011-8ECF-983EBE2820D8}" destId="{73D496C5-1A1A-4455-94BE-FE0F969FC3E7}" srcOrd="1" destOrd="0" presId="urn:microsoft.com/office/officeart/2005/8/layout/list1"/>
    <dgm:cxn modelId="{0760966B-066E-4F96-9961-5819D9119521}" type="presParOf" srcId="{A4AFBD96-5B7F-458C-8C52-79B745F62193}" destId="{F710AC25-CFE3-4826-A899-3324FAC78753}" srcOrd="13" destOrd="0" presId="urn:microsoft.com/office/officeart/2005/8/layout/list1"/>
    <dgm:cxn modelId="{C25CF57C-C799-4968-B5A6-266A4D14A221}" type="presParOf" srcId="{A4AFBD96-5B7F-458C-8C52-79B745F62193}" destId="{D15CC2D1-3FC9-490C-9757-C72F5C3AB672}" srcOrd="14" destOrd="0" presId="urn:microsoft.com/office/officeart/2005/8/layout/list1"/>
  </dgm:cxnLst>
  <dgm:bg/>
  <dgm:whole/>
</dgm:dataModel>
</file>

<file path=ppt/diagrams/data18.xml><?xml version="1.0" encoding="utf-8"?>
<dgm:dataModel xmlns:dgm="http://schemas.openxmlformats.org/drawingml/2006/diagram" xmlns:a="http://schemas.openxmlformats.org/drawingml/2006/main">
  <dgm:ptLst>
    <dgm:pt modelId="{BDE80E7C-94B6-44FE-B56D-B60C4649E77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pt-BR"/>
        </a:p>
      </dgm:t>
    </dgm:pt>
    <dgm:pt modelId="{A4F05B8B-6175-4AED-96FD-16244E2C999A}">
      <dgm:prSet/>
      <dgm:spPr/>
      <dgm:t>
        <a:bodyPr/>
        <a:lstStyle/>
        <a:p>
          <a:pPr rtl="0"/>
          <a:r>
            <a:rPr lang="pt-BR" dirty="0" smtClean="0"/>
            <a:t>Estabelecendo Scrum</a:t>
          </a:r>
          <a:endParaRPr lang="pt-BR" dirty="0"/>
        </a:p>
      </dgm:t>
    </dgm:pt>
    <dgm:pt modelId="{E044EC9A-1B3E-4A94-B8F5-541157E3D327}" type="parTrans" cxnId="{3F167F15-63EE-4A79-921D-6382C70C5C49}">
      <dgm:prSet/>
      <dgm:spPr/>
      <dgm:t>
        <a:bodyPr/>
        <a:lstStyle/>
        <a:p>
          <a:endParaRPr lang="pt-BR"/>
        </a:p>
      </dgm:t>
    </dgm:pt>
    <dgm:pt modelId="{C0F5455D-9EB7-4BD6-B0DF-670247AE76D8}" type="sibTrans" cxnId="{3F167F15-63EE-4A79-921D-6382C70C5C49}">
      <dgm:prSet/>
      <dgm:spPr/>
      <dgm:t>
        <a:bodyPr/>
        <a:lstStyle/>
        <a:p>
          <a:endParaRPr lang="pt-BR"/>
        </a:p>
      </dgm:t>
    </dgm:pt>
    <dgm:pt modelId="{E983021D-2F06-469D-B9F2-FD692DB46D7B}">
      <dgm:prSet/>
      <dgm:spPr/>
      <dgm:t>
        <a:bodyPr/>
        <a:lstStyle/>
        <a:p>
          <a:pPr rtl="0"/>
          <a:r>
            <a:rPr lang="pt-BR" dirty="0" smtClean="0"/>
            <a:t>Ajudando todos a entender a teoria e a prática do Scrum</a:t>
          </a:r>
          <a:endParaRPr lang="pt-BR" dirty="0"/>
        </a:p>
      </dgm:t>
    </dgm:pt>
    <dgm:pt modelId="{119FBF2E-098A-434B-9DA4-FC65DE2EB128}" type="parTrans" cxnId="{2C205DA8-516F-4CCD-8E82-C4D1CFCA384C}">
      <dgm:prSet/>
      <dgm:spPr/>
      <dgm:t>
        <a:bodyPr/>
        <a:lstStyle/>
        <a:p>
          <a:endParaRPr lang="pt-BR"/>
        </a:p>
      </dgm:t>
    </dgm:pt>
    <dgm:pt modelId="{6A5FB50A-EDF1-4803-86D1-DEF2FE9D49BC}" type="sibTrans" cxnId="{2C205DA8-516F-4CCD-8E82-C4D1CFCA384C}">
      <dgm:prSet/>
      <dgm:spPr/>
      <dgm:t>
        <a:bodyPr/>
        <a:lstStyle/>
        <a:p>
          <a:endParaRPr lang="pt-BR"/>
        </a:p>
      </dgm:t>
    </dgm:pt>
    <dgm:pt modelId="{B7B11ED4-B184-4862-92D7-482AA57CAEF6}">
      <dgm:prSet/>
      <dgm:spPr/>
      <dgm:t>
        <a:bodyPr/>
        <a:lstStyle/>
        <a:p>
          <a:pPr rtl="0"/>
          <a:r>
            <a:rPr lang="pt-BR" dirty="0" smtClean="0"/>
            <a:t>A eficácia da equipe Scrum</a:t>
          </a:r>
          <a:endParaRPr lang="pt-BR" dirty="0"/>
        </a:p>
      </dgm:t>
    </dgm:pt>
    <dgm:pt modelId="{03883235-77B6-4817-A4B0-3839370C4017}" type="parTrans" cxnId="{6BB96378-BEAF-4CF4-BD1E-8EDA8616E634}">
      <dgm:prSet/>
      <dgm:spPr/>
      <dgm:t>
        <a:bodyPr/>
        <a:lstStyle/>
        <a:p>
          <a:endParaRPr lang="pt-BR"/>
        </a:p>
      </dgm:t>
    </dgm:pt>
    <dgm:pt modelId="{6405DAFB-7C27-4370-AD0D-5FBAD77CF73E}" type="sibTrans" cxnId="{6BB96378-BEAF-4CF4-BD1E-8EDA8616E634}">
      <dgm:prSet/>
      <dgm:spPr/>
      <dgm:t>
        <a:bodyPr/>
        <a:lstStyle/>
        <a:p>
          <a:endParaRPr lang="pt-BR"/>
        </a:p>
      </dgm:t>
    </dgm:pt>
    <dgm:pt modelId="{46D0AA2A-107F-4BAF-8C84-B3A07880F93C}">
      <dgm:prSet/>
      <dgm:spPr/>
      <dgm:t>
        <a:bodyPr/>
        <a:lstStyle/>
        <a:p>
          <a:pPr rtl="0"/>
          <a:r>
            <a:rPr lang="pt-BR" dirty="0" smtClean="0"/>
            <a:t>Permitindo que o Time Scrum melhore suas práticas, dentro do framework Scrum</a:t>
          </a:r>
          <a:endParaRPr lang="pt-BR" dirty="0"/>
        </a:p>
      </dgm:t>
    </dgm:pt>
    <dgm:pt modelId="{3249BA55-2B90-4B45-957C-EC34ACAE5E51}" type="parTrans" cxnId="{100358F1-070E-4E44-B7F1-B458D3876D57}">
      <dgm:prSet/>
      <dgm:spPr/>
      <dgm:t>
        <a:bodyPr/>
        <a:lstStyle/>
        <a:p>
          <a:endParaRPr lang="pt-BR"/>
        </a:p>
      </dgm:t>
    </dgm:pt>
    <dgm:pt modelId="{BE14F92F-534B-45B0-9011-53721C1EA8A5}" type="sibTrans" cxnId="{100358F1-070E-4E44-B7F1-B458D3876D57}">
      <dgm:prSet/>
      <dgm:spPr/>
      <dgm:t>
        <a:bodyPr/>
        <a:lstStyle/>
        <a:p>
          <a:endParaRPr lang="pt-BR"/>
        </a:p>
      </dgm:t>
    </dgm:pt>
    <dgm:pt modelId="{FEFB20B3-53C6-4051-99AD-31E3C6731CA9}">
      <dgm:prSet/>
      <dgm:spPr/>
      <dgm:t>
        <a:bodyPr/>
        <a:lstStyle/>
        <a:p>
          <a:pPr rtl="0"/>
          <a:r>
            <a:rPr lang="pt-BR" dirty="0" smtClean="0"/>
            <a:t>Conforme definido no Guia Scrum</a:t>
          </a:r>
          <a:endParaRPr lang="pt-BR" dirty="0"/>
        </a:p>
      </dgm:t>
    </dgm:pt>
    <dgm:pt modelId="{480A4C53-98F4-4F09-B2A7-8EDD192895DF}" type="parTrans" cxnId="{003FCE54-CCFF-4240-9983-E927E7C05003}">
      <dgm:prSet/>
      <dgm:spPr/>
      <dgm:t>
        <a:bodyPr/>
        <a:lstStyle/>
        <a:p>
          <a:endParaRPr lang="pt-BR"/>
        </a:p>
      </dgm:t>
    </dgm:pt>
    <dgm:pt modelId="{B22549C3-63B6-438E-9604-97D733E54170}" type="sibTrans" cxnId="{003FCE54-CCFF-4240-9983-E927E7C05003}">
      <dgm:prSet/>
      <dgm:spPr/>
      <dgm:t>
        <a:bodyPr/>
        <a:lstStyle/>
        <a:p>
          <a:endParaRPr lang="pt-BR"/>
        </a:p>
      </dgm:t>
    </dgm:pt>
    <dgm:pt modelId="{EC825AF1-9480-4D7F-9ACF-A3849FC14FF2}" type="pres">
      <dgm:prSet presAssocID="{BDE80E7C-94B6-44FE-B56D-B60C4649E779}" presName="linear" presStyleCnt="0">
        <dgm:presLayoutVars>
          <dgm:dir/>
          <dgm:animLvl val="lvl"/>
          <dgm:resizeHandles val="exact"/>
        </dgm:presLayoutVars>
      </dgm:prSet>
      <dgm:spPr/>
      <dgm:t>
        <a:bodyPr/>
        <a:lstStyle/>
        <a:p>
          <a:endParaRPr lang="pt-BR"/>
        </a:p>
      </dgm:t>
    </dgm:pt>
    <dgm:pt modelId="{625BB425-80DC-4229-8243-2967A31EFC28}" type="pres">
      <dgm:prSet presAssocID="{A4F05B8B-6175-4AED-96FD-16244E2C999A}" presName="parentLin" presStyleCnt="0"/>
      <dgm:spPr/>
    </dgm:pt>
    <dgm:pt modelId="{1B9D4323-0517-433C-8A04-D638E76BF5F6}" type="pres">
      <dgm:prSet presAssocID="{A4F05B8B-6175-4AED-96FD-16244E2C999A}" presName="parentLeftMargin" presStyleLbl="node1" presStyleIdx="0" presStyleCnt="2"/>
      <dgm:spPr/>
      <dgm:t>
        <a:bodyPr/>
        <a:lstStyle/>
        <a:p>
          <a:endParaRPr lang="pt-BR"/>
        </a:p>
      </dgm:t>
    </dgm:pt>
    <dgm:pt modelId="{7E286D61-53A5-471E-A7E0-6D7B9A7DE2B9}" type="pres">
      <dgm:prSet presAssocID="{A4F05B8B-6175-4AED-96FD-16244E2C999A}" presName="parentText" presStyleLbl="node1" presStyleIdx="0" presStyleCnt="2">
        <dgm:presLayoutVars>
          <dgm:chMax val="0"/>
          <dgm:bulletEnabled val="1"/>
        </dgm:presLayoutVars>
      </dgm:prSet>
      <dgm:spPr/>
      <dgm:t>
        <a:bodyPr/>
        <a:lstStyle/>
        <a:p>
          <a:endParaRPr lang="pt-BR"/>
        </a:p>
      </dgm:t>
    </dgm:pt>
    <dgm:pt modelId="{6E9785CC-5BBC-4F82-AC3F-075C9C15E21A}" type="pres">
      <dgm:prSet presAssocID="{A4F05B8B-6175-4AED-96FD-16244E2C999A}" presName="negativeSpace" presStyleCnt="0"/>
      <dgm:spPr/>
    </dgm:pt>
    <dgm:pt modelId="{FA1FFC50-6234-4F07-BB46-4382F074395A}" type="pres">
      <dgm:prSet presAssocID="{A4F05B8B-6175-4AED-96FD-16244E2C999A}" presName="childText" presStyleLbl="conFgAcc1" presStyleIdx="0" presStyleCnt="2">
        <dgm:presLayoutVars>
          <dgm:bulletEnabled val="1"/>
        </dgm:presLayoutVars>
      </dgm:prSet>
      <dgm:spPr/>
      <dgm:t>
        <a:bodyPr/>
        <a:lstStyle/>
        <a:p>
          <a:endParaRPr lang="pt-BR"/>
        </a:p>
      </dgm:t>
    </dgm:pt>
    <dgm:pt modelId="{9B484296-621D-4E45-8417-596AC7EC9F29}" type="pres">
      <dgm:prSet presAssocID="{C0F5455D-9EB7-4BD6-B0DF-670247AE76D8}" presName="spaceBetweenRectangles" presStyleCnt="0"/>
      <dgm:spPr/>
    </dgm:pt>
    <dgm:pt modelId="{0213E7A8-0BAD-42BE-A4C6-7EADD33754B9}" type="pres">
      <dgm:prSet presAssocID="{B7B11ED4-B184-4862-92D7-482AA57CAEF6}" presName="parentLin" presStyleCnt="0"/>
      <dgm:spPr/>
    </dgm:pt>
    <dgm:pt modelId="{02BD0E5E-5681-4CD4-A57F-855837F479D4}" type="pres">
      <dgm:prSet presAssocID="{B7B11ED4-B184-4862-92D7-482AA57CAEF6}" presName="parentLeftMargin" presStyleLbl="node1" presStyleIdx="0" presStyleCnt="2"/>
      <dgm:spPr/>
      <dgm:t>
        <a:bodyPr/>
        <a:lstStyle/>
        <a:p>
          <a:endParaRPr lang="pt-BR"/>
        </a:p>
      </dgm:t>
    </dgm:pt>
    <dgm:pt modelId="{C673B470-4F0E-45B8-A680-E191D7AC547B}" type="pres">
      <dgm:prSet presAssocID="{B7B11ED4-B184-4862-92D7-482AA57CAEF6}" presName="parentText" presStyleLbl="node1" presStyleIdx="1" presStyleCnt="2">
        <dgm:presLayoutVars>
          <dgm:chMax val="0"/>
          <dgm:bulletEnabled val="1"/>
        </dgm:presLayoutVars>
      </dgm:prSet>
      <dgm:spPr/>
      <dgm:t>
        <a:bodyPr/>
        <a:lstStyle/>
        <a:p>
          <a:endParaRPr lang="pt-BR"/>
        </a:p>
      </dgm:t>
    </dgm:pt>
    <dgm:pt modelId="{C9E38CC7-4439-480D-AA21-DDD275EA7AE4}" type="pres">
      <dgm:prSet presAssocID="{B7B11ED4-B184-4862-92D7-482AA57CAEF6}" presName="negativeSpace" presStyleCnt="0"/>
      <dgm:spPr/>
    </dgm:pt>
    <dgm:pt modelId="{58BDD066-6B32-47BD-AFC2-99F73C36100B}" type="pres">
      <dgm:prSet presAssocID="{B7B11ED4-B184-4862-92D7-482AA57CAEF6}" presName="childText" presStyleLbl="conFgAcc1" presStyleIdx="1" presStyleCnt="2">
        <dgm:presLayoutVars>
          <dgm:bulletEnabled val="1"/>
        </dgm:presLayoutVars>
      </dgm:prSet>
      <dgm:spPr/>
      <dgm:t>
        <a:bodyPr/>
        <a:lstStyle/>
        <a:p>
          <a:endParaRPr lang="pt-BR"/>
        </a:p>
      </dgm:t>
    </dgm:pt>
  </dgm:ptLst>
  <dgm:cxnLst>
    <dgm:cxn modelId="{3F167F15-63EE-4A79-921D-6382C70C5C49}" srcId="{BDE80E7C-94B6-44FE-B56D-B60C4649E779}" destId="{A4F05B8B-6175-4AED-96FD-16244E2C999A}" srcOrd="0" destOrd="0" parTransId="{E044EC9A-1B3E-4A94-B8F5-541157E3D327}" sibTransId="{C0F5455D-9EB7-4BD6-B0DF-670247AE76D8}"/>
    <dgm:cxn modelId="{6742852F-7AE3-4417-A7EC-E7FCE1391113}" type="presOf" srcId="{A4F05B8B-6175-4AED-96FD-16244E2C999A}" destId="{1B9D4323-0517-433C-8A04-D638E76BF5F6}" srcOrd="0" destOrd="0" presId="urn:microsoft.com/office/officeart/2005/8/layout/list1"/>
    <dgm:cxn modelId="{6BB96378-BEAF-4CF4-BD1E-8EDA8616E634}" srcId="{BDE80E7C-94B6-44FE-B56D-B60C4649E779}" destId="{B7B11ED4-B184-4862-92D7-482AA57CAEF6}" srcOrd="1" destOrd="0" parTransId="{03883235-77B6-4817-A4B0-3839370C4017}" sibTransId="{6405DAFB-7C27-4370-AD0D-5FBAD77CF73E}"/>
    <dgm:cxn modelId="{003FCE54-CCFF-4240-9983-E927E7C05003}" srcId="{A4F05B8B-6175-4AED-96FD-16244E2C999A}" destId="{FEFB20B3-53C6-4051-99AD-31E3C6731CA9}" srcOrd="0" destOrd="0" parTransId="{480A4C53-98F4-4F09-B2A7-8EDD192895DF}" sibTransId="{B22549C3-63B6-438E-9604-97D733E54170}"/>
    <dgm:cxn modelId="{52EFB1D9-158D-4879-8C4F-22A2A8863BED}" type="presOf" srcId="{E983021D-2F06-469D-B9F2-FD692DB46D7B}" destId="{FA1FFC50-6234-4F07-BB46-4382F074395A}" srcOrd="0" destOrd="1" presId="urn:microsoft.com/office/officeart/2005/8/layout/list1"/>
    <dgm:cxn modelId="{4C1E2318-E379-40EB-822C-F871558EF434}" type="presOf" srcId="{46D0AA2A-107F-4BAF-8C84-B3A07880F93C}" destId="{58BDD066-6B32-47BD-AFC2-99F73C36100B}" srcOrd="0" destOrd="0" presId="urn:microsoft.com/office/officeart/2005/8/layout/list1"/>
    <dgm:cxn modelId="{2C205DA8-516F-4CCD-8E82-C4D1CFCA384C}" srcId="{A4F05B8B-6175-4AED-96FD-16244E2C999A}" destId="{E983021D-2F06-469D-B9F2-FD692DB46D7B}" srcOrd="1" destOrd="0" parTransId="{119FBF2E-098A-434B-9DA4-FC65DE2EB128}" sibTransId="{6A5FB50A-EDF1-4803-86D1-DEF2FE9D49BC}"/>
    <dgm:cxn modelId="{34669506-DCBE-4DA7-972A-76484805E2AF}" type="presOf" srcId="{A4F05B8B-6175-4AED-96FD-16244E2C999A}" destId="{7E286D61-53A5-471E-A7E0-6D7B9A7DE2B9}" srcOrd="1" destOrd="0" presId="urn:microsoft.com/office/officeart/2005/8/layout/list1"/>
    <dgm:cxn modelId="{25658EBD-1C3B-46D2-B5D0-C42731292DB3}" type="presOf" srcId="{B7B11ED4-B184-4862-92D7-482AA57CAEF6}" destId="{C673B470-4F0E-45B8-A680-E191D7AC547B}" srcOrd="1" destOrd="0" presId="urn:microsoft.com/office/officeart/2005/8/layout/list1"/>
    <dgm:cxn modelId="{177A1AF4-2F7E-4B0F-A626-00A4A5CD2248}" type="presOf" srcId="{B7B11ED4-B184-4862-92D7-482AA57CAEF6}" destId="{02BD0E5E-5681-4CD4-A57F-855837F479D4}" srcOrd="0" destOrd="0" presId="urn:microsoft.com/office/officeart/2005/8/layout/list1"/>
    <dgm:cxn modelId="{50B55C8B-5074-4C87-BF5C-5B0B13877A13}" type="presOf" srcId="{BDE80E7C-94B6-44FE-B56D-B60C4649E779}" destId="{EC825AF1-9480-4D7F-9ACF-A3849FC14FF2}" srcOrd="0" destOrd="0" presId="urn:microsoft.com/office/officeart/2005/8/layout/list1"/>
    <dgm:cxn modelId="{05AAA4D1-D7EC-47A3-BFAF-A40D90BF1A98}" type="presOf" srcId="{FEFB20B3-53C6-4051-99AD-31E3C6731CA9}" destId="{FA1FFC50-6234-4F07-BB46-4382F074395A}" srcOrd="0" destOrd="0" presId="urn:microsoft.com/office/officeart/2005/8/layout/list1"/>
    <dgm:cxn modelId="{100358F1-070E-4E44-B7F1-B458D3876D57}" srcId="{B7B11ED4-B184-4862-92D7-482AA57CAEF6}" destId="{46D0AA2A-107F-4BAF-8C84-B3A07880F93C}" srcOrd="0" destOrd="0" parTransId="{3249BA55-2B90-4B45-957C-EC34ACAE5E51}" sibTransId="{BE14F92F-534B-45B0-9011-53721C1EA8A5}"/>
    <dgm:cxn modelId="{B7FC1FE4-F156-4648-AA7F-F155CBBFBF76}" type="presParOf" srcId="{EC825AF1-9480-4D7F-9ACF-A3849FC14FF2}" destId="{625BB425-80DC-4229-8243-2967A31EFC28}" srcOrd="0" destOrd="0" presId="urn:microsoft.com/office/officeart/2005/8/layout/list1"/>
    <dgm:cxn modelId="{8BF7FEBB-1C9A-483F-A7BB-9F25DA1198DF}" type="presParOf" srcId="{625BB425-80DC-4229-8243-2967A31EFC28}" destId="{1B9D4323-0517-433C-8A04-D638E76BF5F6}" srcOrd="0" destOrd="0" presId="urn:microsoft.com/office/officeart/2005/8/layout/list1"/>
    <dgm:cxn modelId="{D8EBF9EF-AF42-4984-A478-2EF829A13601}" type="presParOf" srcId="{625BB425-80DC-4229-8243-2967A31EFC28}" destId="{7E286D61-53A5-471E-A7E0-6D7B9A7DE2B9}" srcOrd="1" destOrd="0" presId="urn:microsoft.com/office/officeart/2005/8/layout/list1"/>
    <dgm:cxn modelId="{F700269B-293B-409D-90C0-D898A1C79C4A}" type="presParOf" srcId="{EC825AF1-9480-4D7F-9ACF-A3849FC14FF2}" destId="{6E9785CC-5BBC-4F82-AC3F-075C9C15E21A}" srcOrd="1" destOrd="0" presId="urn:microsoft.com/office/officeart/2005/8/layout/list1"/>
    <dgm:cxn modelId="{A5033C4F-3DBD-4E82-9B09-7C64A6BCC6DC}" type="presParOf" srcId="{EC825AF1-9480-4D7F-9ACF-A3849FC14FF2}" destId="{FA1FFC50-6234-4F07-BB46-4382F074395A}" srcOrd="2" destOrd="0" presId="urn:microsoft.com/office/officeart/2005/8/layout/list1"/>
    <dgm:cxn modelId="{602B45D8-2A68-4EE0-A44C-B4A58F58A4F2}" type="presParOf" srcId="{EC825AF1-9480-4D7F-9ACF-A3849FC14FF2}" destId="{9B484296-621D-4E45-8417-596AC7EC9F29}" srcOrd="3" destOrd="0" presId="urn:microsoft.com/office/officeart/2005/8/layout/list1"/>
    <dgm:cxn modelId="{ED332B34-CB27-48B0-91BD-32384D48D5AF}" type="presParOf" srcId="{EC825AF1-9480-4D7F-9ACF-A3849FC14FF2}" destId="{0213E7A8-0BAD-42BE-A4C6-7EADD33754B9}" srcOrd="4" destOrd="0" presId="urn:microsoft.com/office/officeart/2005/8/layout/list1"/>
    <dgm:cxn modelId="{F1584C62-4784-411B-B070-461B6C5CD376}" type="presParOf" srcId="{0213E7A8-0BAD-42BE-A4C6-7EADD33754B9}" destId="{02BD0E5E-5681-4CD4-A57F-855837F479D4}" srcOrd="0" destOrd="0" presId="urn:microsoft.com/office/officeart/2005/8/layout/list1"/>
    <dgm:cxn modelId="{3AAB8729-F3F4-4C73-B95E-797114C376B3}" type="presParOf" srcId="{0213E7A8-0BAD-42BE-A4C6-7EADD33754B9}" destId="{C673B470-4F0E-45B8-A680-E191D7AC547B}" srcOrd="1" destOrd="0" presId="urn:microsoft.com/office/officeart/2005/8/layout/list1"/>
    <dgm:cxn modelId="{D80E702A-6335-4183-98D4-64EFDA1C377C}" type="presParOf" srcId="{EC825AF1-9480-4D7F-9ACF-A3849FC14FF2}" destId="{C9E38CC7-4439-480D-AA21-DDD275EA7AE4}" srcOrd="5" destOrd="0" presId="urn:microsoft.com/office/officeart/2005/8/layout/list1"/>
    <dgm:cxn modelId="{C315F053-3B51-4DA1-B8A4-6D88EF722516}" type="presParOf" srcId="{EC825AF1-9480-4D7F-9ACF-A3849FC14FF2}" destId="{58BDD066-6B32-47BD-AFC2-99F73C36100B}" srcOrd="6" destOrd="0" presId="urn:microsoft.com/office/officeart/2005/8/layout/list1"/>
  </dgm:cxnLst>
  <dgm:bg/>
  <dgm:whole/>
</dgm:dataModel>
</file>

<file path=ppt/diagrams/data19.xml><?xml version="1.0" encoding="utf-8"?>
<dgm:dataModel xmlns:dgm="http://schemas.openxmlformats.org/drawingml/2006/diagram" xmlns:a="http://schemas.openxmlformats.org/drawingml/2006/main">
  <dgm:ptLst>
    <dgm:pt modelId="{FAD52C5D-3DF2-4A03-BBE1-502BB03824E3}"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pt-BR"/>
        </a:p>
      </dgm:t>
    </dgm:pt>
    <dgm:pt modelId="{EDE08D22-7C6A-416D-AC70-E3BD5C847A1B}">
      <dgm:prSet/>
      <dgm:spPr/>
      <dgm:t>
        <a:bodyPr/>
        <a:lstStyle/>
        <a:p>
          <a:pPr rtl="0"/>
          <a:r>
            <a:rPr lang="pt-BR" dirty="0" smtClean="0"/>
            <a:t>O Scrum Master serve a equipe Scrum</a:t>
          </a:r>
          <a:endParaRPr lang="pt-BR" dirty="0"/>
        </a:p>
      </dgm:t>
    </dgm:pt>
    <dgm:pt modelId="{7C8A883F-3C98-4149-BBAA-03452E4803FC}" type="parTrans" cxnId="{298F72B0-390D-4C19-A61B-2106CA86FA52}">
      <dgm:prSet/>
      <dgm:spPr/>
      <dgm:t>
        <a:bodyPr/>
        <a:lstStyle/>
        <a:p>
          <a:endParaRPr lang="pt-BR"/>
        </a:p>
      </dgm:t>
    </dgm:pt>
    <dgm:pt modelId="{7E5923C7-C764-4B39-BA64-E9588ECBDAE3}" type="sibTrans" cxnId="{298F72B0-390D-4C19-A61B-2106CA86FA52}">
      <dgm:prSet/>
      <dgm:spPr/>
      <dgm:t>
        <a:bodyPr/>
        <a:lstStyle/>
        <a:p>
          <a:endParaRPr lang="pt-BR"/>
        </a:p>
      </dgm:t>
    </dgm:pt>
    <dgm:pt modelId="{6A144158-A797-41D4-8DB7-8924A0F64335}">
      <dgm:prSet/>
      <dgm:spPr/>
      <dgm:t>
        <a:bodyPr/>
        <a:lstStyle/>
        <a:p>
          <a:pPr rtl="0"/>
          <a:r>
            <a:rPr lang="pt-BR" dirty="0" smtClean="0"/>
            <a:t>Treinar autogerenciamento e multifuncionalidade</a:t>
          </a:r>
          <a:endParaRPr lang="pt-BR" dirty="0"/>
        </a:p>
      </dgm:t>
    </dgm:pt>
    <dgm:pt modelId="{037BEFCB-8F41-4E59-8B96-2B61997DC1A6}" type="parTrans" cxnId="{7D4F0F87-225A-454F-893D-EF7E69DFB89C}">
      <dgm:prSet/>
      <dgm:spPr/>
      <dgm:t>
        <a:bodyPr/>
        <a:lstStyle/>
        <a:p>
          <a:endParaRPr lang="pt-BR"/>
        </a:p>
      </dgm:t>
    </dgm:pt>
    <dgm:pt modelId="{DCFBF196-C997-4894-AC17-92EB2DE172BB}" type="sibTrans" cxnId="{7D4F0F87-225A-454F-893D-EF7E69DFB89C}">
      <dgm:prSet/>
      <dgm:spPr/>
      <dgm:t>
        <a:bodyPr/>
        <a:lstStyle/>
        <a:p>
          <a:endParaRPr lang="pt-BR"/>
        </a:p>
      </dgm:t>
    </dgm:pt>
    <dgm:pt modelId="{B13AA171-E0CF-45B6-8890-86D862B9C4DC}">
      <dgm:prSet/>
      <dgm:spPr/>
      <dgm:t>
        <a:bodyPr/>
        <a:lstStyle/>
        <a:p>
          <a:pPr rtl="0"/>
          <a:r>
            <a:rPr lang="pt-BR" dirty="0" smtClean="0"/>
            <a:t>Na criação de alto valor para a Sprint</a:t>
          </a:r>
          <a:endParaRPr lang="pt-BR" dirty="0"/>
        </a:p>
      </dgm:t>
    </dgm:pt>
    <dgm:pt modelId="{78DA0017-3912-449B-BE15-01FC74F3D14F}" type="parTrans" cxnId="{1162C5CD-8AA4-4ECA-B0C9-DF6A48D568B0}">
      <dgm:prSet/>
      <dgm:spPr/>
      <dgm:t>
        <a:bodyPr/>
        <a:lstStyle/>
        <a:p>
          <a:endParaRPr lang="pt-BR"/>
        </a:p>
      </dgm:t>
    </dgm:pt>
    <dgm:pt modelId="{50BBF1D4-4738-4B7B-976F-5A09E88AE0F9}" type="sibTrans" cxnId="{1162C5CD-8AA4-4ECA-B0C9-DF6A48D568B0}">
      <dgm:prSet/>
      <dgm:spPr/>
      <dgm:t>
        <a:bodyPr/>
        <a:lstStyle/>
        <a:p>
          <a:endParaRPr lang="pt-BR"/>
        </a:p>
      </dgm:t>
    </dgm:pt>
    <dgm:pt modelId="{723A3D39-9A46-43CD-A611-0A6AED10CCC0}">
      <dgm:prSet/>
      <dgm:spPr/>
      <dgm:t>
        <a:bodyPr/>
        <a:lstStyle/>
        <a:p>
          <a:pPr rtl="0"/>
          <a:r>
            <a:rPr lang="pt-BR" dirty="0" smtClean="0"/>
            <a:t>Removendo impedimentos</a:t>
          </a:r>
          <a:endParaRPr lang="pt-BR" dirty="0"/>
        </a:p>
      </dgm:t>
    </dgm:pt>
    <dgm:pt modelId="{2D1B2253-8E93-4D54-9121-C8CDCAE181D5}" type="parTrans" cxnId="{EC72A0D2-E7DB-45E1-B9A1-7DA8B38298D9}">
      <dgm:prSet/>
      <dgm:spPr/>
      <dgm:t>
        <a:bodyPr/>
        <a:lstStyle/>
        <a:p>
          <a:endParaRPr lang="pt-BR"/>
        </a:p>
      </dgm:t>
    </dgm:pt>
    <dgm:pt modelId="{5031F367-8D7E-406B-AFD3-49FB23B57491}" type="sibTrans" cxnId="{EC72A0D2-E7DB-45E1-B9A1-7DA8B38298D9}">
      <dgm:prSet/>
      <dgm:spPr/>
      <dgm:t>
        <a:bodyPr/>
        <a:lstStyle/>
        <a:p>
          <a:endParaRPr lang="pt-BR"/>
        </a:p>
      </dgm:t>
    </dgm:pt>
    <dgm:pt modelId="{96CA02E2-B9AA-4AD6-889A-58F6C56BE490}">
      <dgm:prSet/>
      <dgm:spPr/>
      <dgm:t>
        <a:bodyPr/>
        <a:lstStyle/>
        <a:p>
          <a:pPr rtl="0"/>
          <a:r>
            <a:rPr lang="pt-BR" dirty="0" smtClean="0"/>
            <a:t>Garantir os eventos Scrum</a:t>
          </a:r>
          <a:endParaRPr lang="pt-BR" dirty="0"/>
        </a:p>
      </dgm:t>
    </dgm:pt>
    <dgm:pt modelId="{ED2C155D-3837-40E0-A7F7-4B56AE36D498}" type="parTrans" cxnId="{E7E9B0B5-5B7D-4322-A386-CC7BCEB285EB}">
      <dgm:prSet/>
      <dgm:spPr/>
      <dgm:t>
        <a:bodyPr/>
        <a:lstStyle/>
        <a:p>
          <a:endParaRPr lang="pt-BR"/>
        </a:p>
      </dgm:t>
    </dgm:pt>
    <dgm:pt modelId="{6D744FA7-DE6F-46A7-9A7E-312984B58820}" type="sibTrans" cxnId="{E7E9B0B5-5B7D-4322-A386-CC7BCEB285EB}">
      <dgm:prSet/>
      <dgm:spPr/>
      <dgm:t>
        <a:bodyPr/>
        <a:lstStyle/>
        <a:p>
          <a:endParaRPr lang="pt-BR"/>
        </a:p>
      </dgm:t>
    </dgm:pt>
    <dgm:pt modelId="{49CB9E7E-6BFC-43A1-B1BC-7C954F9B3A4C}" type="pres">
      <dgm:prSet presAssocID="{FAD52C5D-3DF2-4A03-BBE1-502BB03824E3}" presName="linearFlow" presStyleCnt="0">
        <dgm:presLayoutVars>
          <dgm:dir/>
          <dgm:animLvl val="lvl"/>
          <dgm:resizeHandles/>
        </dgm:presLayoutVars>
      </dgm:prSet>
      <dgm:spPr/>
      <dgm:t>
        <a:bodyPr/>
        <a:lstStyle/>
        <a:p>
          <a:endParaRPr lang="pt-BR"/>
        </a:p>
      </dgm:t>
    </dgm:pt>
    <dgm:pt modelId="{4EBD18CC-B56B-46E8-BFBC-C3FA8590A510}" type="pres">
      <dgm:prSet presAssocID="{EDE08D22-7C6A-416D-AC70-E3BD5C847A1B}" presName="compositeNode" presStyleCnt="0">
        <dgm:presLayoutVars>
          <dgm:bulletEnabled val="1"/>
        </dgm:presLayoutVars>
      </dgm:prSet>
      <dgm:spPr/>
    </dgm:pt>
    <dgm:pt modelId="{59BAA0CF-3858-4A7A-BF71-F135CA8358FC}" type="pres">
      <dgm:prSet presAssocID="{EDE08D22-7C6A-416D-AC70-E3BD5C847A1B}" presName="image" presStyleLbl="fgImgPlace1" presStyleIdx="0" presStyleCnt="1"/>
      <dgm:spPr>
        <a:blipFill rotWithShape="0">
          <a:blip xmlns:r="http://schemas.openxmlformats.org/officeDocument/2006/relationships" r:embed="rId1"/>
          <a:stretch>
            <a:fillRect/>
          </a:stretch>
        </a:blipFill>
      </dgm:spPr>
      <dgm:t>
        <a:bodyPr/>
        <a:lstStyle/>
        <a:p>
          <a:endParaRPr lang="pt-BR"/>
        </a:p>
      </dgm:t>
    </dgm:pt>
    <dgm:pt modelId="{D67083BF-C63D-441E-987E-7C4BD5EEE5CD}" type="pres">
      <dgm:prSet presAssocID="{EDE08D22-7C6A-416D-AC70-E3BD5C847A1B}" presName="childNode" presStyleLbl="node1" presStyleIdx="0" presStyleCnt="1">
        <dgm:presLayoutVars>
          <dgm:bulletEnabled val="1"/>
        </dgm:presLayoutVars>
      </dgm:prSet>
      <dgm:spPr/>
      <dgm:t>
        <a:bodyPr/>
        <a:lstStyle/>
        <a:p>
          <a:endParaRPr lang="pt-BR"/>
        </a:p>
      </dgm:t>
    </dgm:pt>
    <dgm:pt modelId="{29D7AB41-7CE6-43BD-B4AE-D1A31D7CAA56}" type="pres">
      <dgm:prSet presAssocID="{EDE08D22-7C6A-416D-AC70-E3BD5C847A1B}" presName="parentNode" presStyleLbl="revTx" presStyleIdx="0" presStyleCnt="1">
        <dgm:presLayoutVars>
          <dgm:chMax val="0"/>
          <dgm:bulletEnabled val="1"/>
        </dgm:presLayoutVars>
      </dgm:prSet>
      <dgm:spPr/>
      <dgm:t>
        <a:bodyPr/>
        <a:lstStyle/>
        <a:p>
          <a:endParaRPr lang="pt-BR"/>
        </a:p>
      </dgm:t>
    </dgm:pt>
  </dgm:ptLst>
  <dgm:cxnLst>
    <dgm:cxn modelId="{D0E90C1A-F9D5-46EC-87DE-D8AE4A5DE974}" type="presOf" srcId="{96CA02E2-B9AA-4AD6-889A-58F6C56BE490}" destId="{D67083BF-C63D-441E-987E-7C4BD5EEE5CD}" srcOrd="0" destOrd="3" presId="urn:microsoft.com/office/officeart/2005/8/layout/hList2"/>
    <dgm:cxn modelId="{E7E9B0B5-5B7D-4322-A386-CC7BCEB285EB}" srcId="{EDE08D22-7C6A-416D-AC70-E3BD5C847A1B}" destId="{96CA02E2-B9AA-4AD6-889A-58F6C56BE490}" srcOrd="3" destOrd="0" parTransId="{ED2C155D-3837-40E0-A7F7-4B56AE36D498}" sibTransId="{6D744FA7-DE6F-46A7-9A7E-312984B58820}"/>
    <dgm:cxn modelId="{16861041-8071-462A-A8AD-2FF3CCAA3BC2}" type="presOf" srcId="{FAD52C5D-3DF2-4A03-BBE1-502BB03824E3}" destId="{49CB9E7E-6BFC-43A1-B1BC-7C954F9B3A4C}" srcOrd="0" destOrd="0" presId="urn:microsoft.com/office/officeart/2005/8/layout/hList2"/>
    <dgm:cxn modelId="{7D4F0F87-225A-454F-893D-EF7E69DFB89C}" srcId="{EDE08D22-7C6A-416D-AC70-E3BD5C847A1B}" destId="{6A144158-A797-41D4-8DB7-8924A0F64335}" srcOrd="0" destOrd="0" parTransId="{037BEFCB-8F41-4E59-8B96-2B61997DC1A6}" sibTransId="{DCFBF196-C997-4894-AC17-92EB2DE172BB}"/>
    <dgm:cxn modelId="{51023A5E-D4C3-4ACD-A2E7-9048405836EE}" type="presOf" srcId="{EDE08D22-7C6A-416D-AC70-E3BD5C847A1B}" destId="{29D7AB41-7CE6-43BD-B4AE-D1A31D7CAA56}" srcOrd="0" destOrd="0" presId="urn:microsoft.com/office/officeart/2005/8/layout/hList2"/>
    <dgm:cxn modelId="{298F72B0-390D-4C19-A61B-2106CA86FA52}" srcId="{FAD52C5D-3DF2-4A03-BBE1-502BB03824E3}" destId="{EDE08D22-7C6A-416D-AC70-E3BD5C847A1B}" srcOrd="0" destOrd="0" parTransId="{7C8A883F-3C98-4149-BBAA-03452E4803FC}" sibTransId="{7E5923C7-C764-4B39-BA64-E9588ECBDAE3}"/>
    <dgm:cxn modelId="{EC72A0D2-E7DB-45E1-B9A1-7DA8B38298D9}" srcId="{EDE08D22-7C6A-416D-AC70-E3BD5C847A1B}" destId="{723A3D39-9A46-43CD-A611-0A6AED10CCC0}" srcOrd="2" destOrd="0" parTransId="{2D1B2253-8E93-4D54-9121-C8CDCAE181D5}" sibTransId="{5031F367-8D7E-406B-AFD3-49FB23B57491}"/>
    <dgm:cxn modelId="{38682A88-66FD-4906-AA5B-29D113351466}" type="presOf" srcId="{6A144158-A797-41D4-8DB7-8924A0F64335}" destId="{D67083BF-C63D-441E-987E-7C4BD5EEE5CD}" srcOrd="0" destOrd="0" presId="urn:microsoft.com/office/officeart/2005/8/layout/hList2"/>
    <dgm:cxn modelId="{FFC9D03F-7C80-4AAB-ABCD-67ED593E1C54}" type="presOf" srcId="{B13AA171-E0CF-45B6-8890-86D862B9C4DC}" destId="{D67083BF-C63D-441E-987E-7C4BD5EEE5CD}" srcOrd="0" destOrd="1" presId="urn:microsoft.com/office/officeart/2005/8/layout/hList2"/>
    <dgm:cxn modelId="{1162C5CD-8AA4-4ECA-B0C9-DF6A48D568B0}" srcId="{EDE08D22-7C6A-416D-AC70-E3BD5C847A1B}" destId="{B13AA171-E0CF-45B6-8890-86D862B9C4DC}" srcOrd="1" destOrd="0" parTransId="{78DA0017-3912-449B-BE15-01FC74F3D14F}" sibTransId="{50BBF1D4-4738-4B7B-976F-5A09E88AE0F9}"/>
    <dgm:cxn modelId="{4E226AEC-157E-408C-BEDE-692730A6E7B4}" type="presOf" srcId="{723A3D39-9A46-43CD-A611-0A6AED10CCC0}" destId="{D67083BF-C63D-441E-987E-7C4BD5EEE5CD}" srcOrd="0" destOrd="2" presId="urn:microsoft.com/office/officeart/2005/8/layout/hList2"/>
    <dgm:cxn modelId="{5747D175-85D8-4DAC-9E67-FB7BBE2CA8A1}" type="presParOf" srcId="{49CB9E7E-6BFC-43A1-B1BC-7C954F9B3A4C}" destId="{4EBD18CC-B56B-46E8-BFBC-C3FA8590A510}" srcOrd="0" destOrd="0" presId="urn:microsoft.com/office/officeart/2005/8/layout/hList2"/>
    <dgm:cxn modelId="{4F0B4775-8F71-4043-8DCD-0372A9C0C7D5}" type="presParOf" srcId="{4EBD18CC-B56B-46E8-BFBC-C3FA8590A510}" destId="{59BAA0CF-3858-4A7A-BF71-F135CA8358FC}" srcOrd="0" destOrd="0" presId="urn:microsoft.com/office/officeart/2005/8/layout/hList2"/>
    <dgm:cxn modelId="{9445F3A2-755E-4DA7-B231-3AF814AD13C3}" type="presParOf" srcId="{4EBD18CC-B56B-46E8-BFBC-C3FA8590A510}" destId="{D67083BF-C63D-441E-987E-7C4BD5EEE5CD}" srcOrd="1" destOrd="0" presId="urn:microsoft.com/office/officeart/2005/8/layout/hList2"/>
    <dgm:cxn modelId="{E81F91A8-F086-4CDB-ABEF-5FA17ADB19C2}" type="presParOf" srcId="{4EBD18CC-B56B-46E8-BFBC-C3FA8590A510}" destId="{29D7AB41-7CE6-43BD-B4AE-D1A31D7CAA56}" srcOrd="2" destOrd="0" presId="urn:microsoft.com/office/officeart/2005/8/layout/hList2"/>
  </dgm:cxnLst>
  <dgm:bg/>
  <dgm:whole/>
</dgm:dataModel>
</file>

<file path=ppt/diagrams/data2.xml><?xml version="1.0" encoding="utf-8"?>
<dgm:dataModel xmlns:dgm="http://schemas.openxmlformats.org/drawingml/2006/diagram" xmlns:a="http://schemas.openxmlformats.org/drawingml/2006/main">
  <dgm:ptLst>
    <dgm:pt modelId="{14DAB6BF-ED9B-4C24-9BEB-50296A45B90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2C866F9D-B6DA-48D9-A0EC-3D3FCEA3AB40}">
      <dgm:prSet/>
      <dgm:spPr/>
      <dgm:t>
        <a:bodyPr/>
        <a:lstStyle/>
        <a:p>
          <a:pPr rtl="0"/>
          <a:r>
            <a:rPr lang="pt-BR" dirty="0" smtClean="0"/>
            <a:t>Framework ágil para gerenciar projetos</a:t>
          </a:r>
          <a:endParaRPr lang="pt-BR" dirty="0"/>
        </a:p>
      </dgm:t>
    </dgm:pt>
    <dgm:pt modelId="{AA821145-9932-4A65-B20E-E44DCCBDCF8F}" type="parTrans" cxnId="{454DE74A-CE2C-408C-8A58-6AB9033FB1C4}">
      <dgm:prSet/>
      <dgm:spPr/>
      <dgm:t>
        <a:bodyPr/>
        <a:lstStyle/>
        <a:p>
          <a:endParaRPr lang="pt-BR"/>
        </a:p>
      </dgm:t>
    </dgm:pt>
    <dgm:pt modelId="{E60090AD-3234-4B2E-AECF-225DAD96BE0E}" type="sibTrans" cxnId="{454DE74A-CE2C-408C-8A58-6AB9033FB1C4}">
      <dgm:prSet/>
      <dgm:spPr/>
      <dgm:t>
        <a:bodyPr/>
        <a:lstStyle/>
        <a:p>
          <a:endParaRPr lang="pt-BR"/>
        </a:p>
      </dgm:t>
    </dgm:pt>
    <dgm:pt modelId="{49D070F4-8373-4F5B-AC44-6EFCFA93DE5C}">
      <dgm:prSet/>
      <dgm:spPr/>
      <dgm:t>
        <a:bodyPr/>
        <a:lstStyle/>
        <a:p>
          <a:pPr rtl="0"/>
          <a:r>
            <a:rPr lang="pt-BR" dirty="0" smtClean="0"/>
            <a:t>Simples</a:t>
          </a:r>
          <a:endParaRPr lang="pt-BR" dirty="0"/>
        </a:p>
      </dgm:t>
    </dgm:pt>
    <dgm:pt modelId="{8D5C5C78-E0D8-4866-B726-5CF462E6E0E8}" type="parTrans" cxnId="{9401056F-2D4E-4760-8A00-AB5D1149D08F}">
      <dgm:prSet/>
      <dgm:spPr/>
      <dgm:t>
        <a:bodyPr/>
        <a:lstStyle/>
        <a:p>
          <a:endParaRPr lang="pt-BR"/>
        </a:p>
      </dgm:t>
    </dgm:pt>
    <dgm:pt modelId="{2CA4D68B-DA5A-4244-ADC0-EC72990DD8F1}" type="sibTrans" cxnId="{9401056F-2D4E-4760-8A00-AB5D1149D08F}">
      <dgm:prSet/>
      <dgm:spPr/>
      <dgm:t>
        <a:bodyPr/>
        <a:lstStyle/>
        <a:p>
          <a:endParaRPr lang="pt-BR"/>
        </a:p>
      </dgm:t>
    </dgm:pt>
    <dgm:pt modelId="{D3822779-DC7D-4645-B087-7259DFDBF025}">
      <dgm:prSet/>
      <dgm:spPr/>
      <dgm:t>
        <a:bodyPr/>
        <a:lstStyle/>
        <a:p>
          <a:pPr rtl="0"/>
          <a:r>
            <a:rPr lang="pt-BR" dirty="0" smtClean="0"/>
            <a:t>Ajuda a atingir objetivos</a:t>
          </a:r>
          <a:endParaRPr lang="pt-BR" dirty="0"/>
        </a:p>
      </dgm:t>
    </dgm:pt>
    <dgm:pt modelId="{0DD364F9-8E99-4E74-B4AF-5F61B5B53A4A}" type="parTrans" cxnId="{4A0FBC06-51F0-45D6-9DC4-BEF71CB3D0E2}">
      <dgm:prSet/>
      <dgm:spPr/>
      <dgm:t>
        <a:bodyPr/>
        <a:lstStyle/>
        <a:p>
          <a:endParaRPr lang="pt-BR"/>
        </a:p>
      </dgm:t>
    </dgm:pt>
    <dgm:pt modelId="{6C405823-F796-4E88-A6B8-800ED04C7AE7}" type="sibTrans" cxnId="{4A0FBC06-51F0-45D6-9DC4-BEF71CB3D0E2}">
      <dgm:prSet/>
      <dgm:spPr/>
      <dgm:t>
        <a:bodyPr/>
        <a:lstStyle/>
        <a:p>
          <a:endParaRPr lang="pt-BR"/>
        </a:p>
      </dgm:t>
    </dgm:pt>
    <dgm:pt modelId="{8D7DD003-A71E-4FF6-950E-53CC0AF53E80}">
      <dgm:prSet/>
      <dgm:spPr/>
      <dgm:t>
        <a:bodyPr/>
        <a:lstStyle/>
        <a:p>
          <a:pPr rtl="0"/>
          <a:r>
            <a:rPr lang="pt-BR" dirty="0" smtClean="0"/>
            <a:t>Ajuda a criar valor</a:t>
          </a:r>
          <a:endParaRPr lang="pt-BR" dirty="0"/>
        </a:p>
      </dgm:t>
    </dgm:pt>
    <dgm:pt modelId="{6C722875-0E20-43FC-8B6A-E53BCEF8FF1A}" type="parTrans" cxnId="{34180FA9-9B05-4061-AD66-D4E6717F9F1C}">
      <dgm:prSet/>
      <dgm:spPr/>
      <dgm:t>
        <a:bodyPr/>
        <a:lstStyle/>
        <a:p>
          <a:endParaRPr lang="pt-BR"/>
        </a:p>
      </dgm:t>
    </dgm:pt>
    <dgm:pt modelId="{6F50C98A-BA33-491C-8214-55DFFABCB5BC}" type="sibTrans" cxnId="{34180FA9-9B05-4061-AD66-D4E6717F9F1C}">
      <dgm:prSet/>
      <dgm:spPr/>
      <dgm:t>
        <a:bodyPr/>
        <a:lstStyle/>
        <a:p>
          <a:endParaRPr lang="pt-BR"/>
        </a:p>
      </dgm:t>
    </dgm:pt>
    <dgm:pt modelId="{2F3B50F9-C824-427F-8599-C1B6930E17F3}">
      <dgm:prSet/>
      <dgm:spPr/>
      <dgm:t>
        <a:bodyPr/>
        <a:lstStyle/>
        <a:p>
          <a:pPr rtl="0"/>
          <a:r>
            <a:rPr lang="pt-BR" dirty="0" smtClean="0"/>
            <a:t>Propositalmente incompleto</a:t>
          </a:r>
          <a:endParaRPr lang="pt-BR" dirty="0"/>
        </a:p>
      </dgm:t>
    </dgm:pt>
    <dgm:pt modelId="{3A632D4E-EFE7-4B3A-B5B9-32703D4E4BC4}" type="parTrans" cxnId="{647A7C02-61AC-415A-8012-01B866FA39CB}">
      <dgm:prSet/>
      <dgm:spPr/>
      <dgm:t>
        <a:bodyPr/>
        <a:lstStyle/>
        <a:p>
          <a:endParaRPr lang="pt-BR"/>
        </a:p>
      </dgm:t>
    </dgm:pt>
    <dgm:pt modelId="{3FDC46C5-B06F-4031-902F-D078B2EACC63}" type="sibTrans" cxnId="{647A7C02-61AC-415A-8012-01B866FA39CB}">
      <dgm:prSet/>
      <dgm:spPr/>
      <dgm:t>
        <a:bodyPr/>
        <a:lstStyle/>
        <a:p>
          <a:endParaRPr lang="pt-BR"/>
        </a:p>
      </dgm:t>
    </dgm:pt>
    <dgm:pt modelId="{6020DBDC-1C78-4B82-8805-FC95A5140FD1}">
      <dgm:prSet/>
      <dgm:spPr/>
      <dgm:t>
        <a:bodyPr/>
        <a:lstStyle/>
        <a:p>
          <a:pPr rtl="0"/>
          <a:r>
            <a:rPr lang="pt-BR" dirty="0" smtClean="0"/>
            <a:t>Baseado na inteligência coletiva</a:t>
          </a:r>
          <a:endParaRPr lang="pt-BR" dirty="0"/>
        </a:p>
      </dgm:t>
    </dgm:pt>
    <dgm:pt modelId="{CBBB5FE2-8F85-4C7D-BA3C-3A917AACB824}" type="parTrans" cxnId="{F6CF87AA-B6CE-42CE-8F4D-3C6B22BFA167}">
      <dgm:prSet/>
      <dgm:spPr/>
      <dgm:t>
        <a:bodyPr/>
        <a:lstStyle/>
        <a:p>
          <a:endParaRPr lang="pt-BR"/>
        </a:p>
      </dgm:t>
    </dgm:pt>
    <dgm:pt modelId="{15C02562-9C14-4068-BBA2-4FE0B0C05E6A}" type="sibTrans" cxnId="{F6CF87AA-B6CE-42CE-8F4D-3C6B22BFA167}">
      <dgm:prSet/>
      <dgm:spPr/>
      <dgm:t>
        <a:bodyPr/>
        <a:lstStyle/>
        <a:p>
          <a:endParaRPr lang="pt-BR"/>
        </a:p>
      </dgm:t>
    </dgm:pt>
    <dgm:pt modelId="{4FCD479F-DDEA-48DA-9629-9B967B93F935}">
      <dgm:prSet/>
      <dgm:spPr/>
      <dgm:t>
        <a:bodyPr/>
        <a:lstStyle/>
        <a:p>
          <a:pPr rtl="0"/>
          <a:r>
            <a:rPr lang="pt-BR" dirty="0" smtClean="0"/>
            <a:t>Orienta relacionamentos e interações</a:t>
          </a:r>
          <a:endParaRPr lang="pt-BR" dirty="0"/>
        </a:p>
      </dgm:t>
    </dgm:pt>
    <dgm:pt modelId="{82A3A4FD-42C8-4BDC-9B67-BDAAA8559A09}" type="parTrans" cxnId="{C7C78539-ADB4-49B2-9057-76FC2D131C2C}">
      <dgm:prSet/>
      <dgm:spPr/>
      <dgm:t>
        <a:bodyPr/>
        <a:lstStyle/>
        <a:p>
          <a:endParaRPr lang="pt-BR"/>
        </a:p>
      </dgm:t>
    </dgm:pt>
    <dgm:pt modelId="{4A85EE1B-B503-48B4-B10A-E087F720A4EA}" type="sibTrans" cxnId="{C7C78539-ADB4-49B2-9057-76FC2D131C2C}">
      <dgm:prSet/>
      <dgm:spPr/>
      <dgm:t>
        <a:bodyPr/>
        <a:lstStyle/>
        <a:p>
          <a:endParaRPr lang="pt-BR"/>
        </a:p>
      </dgm:t>
    </dgm:pt>
    <dgm:pt modelId="{803EDA14-BFA1-403F-BC6A-6BCEECDB891B}">
      <dgm:prSet/>
      <dgm:spPr/>
      <dgm:t>
        <a:bodyPr/>
        <a:lstStyle/>
        <a:p>
          <a:pPr rtl="0"/>
          <a:r>
            <a:rPr lang="pt-BR" dirty="0" smtClean="0"/>
            <a:t>Define somente as partes necessárias</a:t>
          </a:r>
          <a:endParaRPr lang="pt-BR" dirty="0"/>
        </a:p>
      </dgm:t>
    </dgm:pt>
    <dgm:pt modelId="{B6C295DE-8D2D-4EB7-B3BA-6BFB98E4F2E5}" type="parTrans" cxnId="{240E593C-22C9-4838-986E-1DEDD6DCCE6B}">
      <dgm:prSet/>
      <dgm:spPr/>
      <dgm:t>
        <a:bodyPr/>
        <a:lstStyle/>
        <a:p>
          <a:endParaRPr lang="pt-BR"/>
        </a:p>
      </dgm:t>
    </dgm:pt>
    <dgm:pt modelId="{3D808388-C03C-46D9-A67F-B5998AC3B6F9}" type="sibTrans" cxnId="{240E593C-22C9-4838-986E-1DEDD6DCCE6B}">
      <dgm:prSet/>
      <dgm:spPr/>
      <dgm:t>
        <a:bodyPr/>
        <a:lstStyle/>
        <a:p>
          <a:endParaRPr lang="pt-BR"/>
        </a:p>
      </dgm:t>
    </dgm:pt>
    <dgm:pt modelId="{65DBCDDF-5945-488B-94E4-553E72CCB99C}" type="pres">
      <dgm:prSet presAssocID="{14DAB6BF-ED9B-4C24-9BEB-50296A45B90C}" presName="linear" presStyleCnt="0">
        <dgm:presLayoutVars>
          <dgm:animLvl val="lvl"/>
          <dgm:resizeHandles val="exact"/>
        </dgm:presLayoutVars>
      </dgm:prSet>
      <dgm:spPr/>
      <dgm:t>
        <a:bodyPr/>
        <a:lstStyle/>
        <a:p>
          <a:endParaRPr lang="pt-BR"/>
        </a:p>
      </dgm:t>
    </dgm:pt>
    <dgm:pt modelId="{45E21CD1-92BB-44ED-8AD0-712D7A6F5FA2}" type="pres">
      <dgm:prSet presAssocID="{2C866F9D-B6DA-48D9-A0EC-3D3FCEA3AB40}" presName="parentText" presStyleLbl="node1" presStyleIdx="0" presStyleCnt="8">
        <dgm:presLayoutVars>
          <dgm:chMax val="0"/>
          <dgm:bulletEnabled val="1"/>
        </dgm:presLayoutVars>
      </dgm:prSet>
      <dgm:spPr/>
      <dgm:t>
        <a:bodyPr/>
        <a:lstStyle/>
        <a:p>
          <a:endParaRPr lang="pt-BR"/>
        </a:p>
      </dgm:t>
    </dgm:pt>
    <dgm:pt modelId="{8F2340C0-61D8-4C59-8825-D7486315A5D4}" type="pres">
      <dgm:prSet presAssocID="{E60090AD-3234-4B2E-AECF-225DAD96BE0E}" presName="spacer" presStyleCnt="0"/>
      <dgm:spPr/>
    </dgm:pt>
    <dgm:pt modelId="{8C646AB8-477C-4C58-A41C-D16F70351B8B}" type="pres">
      <dgm:prSet presAssocID="{49D070F4-8373-4F5B-AC44-6EFCFA93DE5C}" presName="parentText" presStyleLbl="node1" presStyleIdx="1" presStyleCnt="8">
        <dgm:presLayoutVars>
          <dgm:chMax val="0"/>
          <dgm:bulletEnabled val="1"/>
        </dgm:presLayoutVars>
      </dgm:prSet>
      <dgm:spPr/>
      <dgm:t>
        <a:bodyPr/>
        <a:lstStyle/>
        <a:p>
          <a:endParaRPr lang="pt-BR"/>
        </a:p>
      </dgm:t>
    </dgm:pt>
    <dgm:pt modelId="{79C82F07-E0DD-45AB-93D6-52B874B027A4}" type="pres">
      <dgm:prSet presAssocID="{2CA4D68B-DA5A-4244-ADC0-EC72990DD8F1}" presName="spacer" presStyleCnt="0"/>
      <dgm:spPr/>
    </dgm:pt>
    <dgm:pt modelId="{5EA9F530-EC34-4901-A59F-1ABC7F9FD4E4}" type="pres">
      <dgm:prSet presAssocID="{D3822779-DC7D-4645-B087-7259DFDBF025}" presName="parentText" presStyleLbl="node1" presStyleIdx="2" presStyleCnt="8">
        <dgm:presLayoutVars>
          <dgm:chMax val="0"/>
          <dgm:bulletEnabled val="1"/>
        </dgm:presLayoutVars>
      </dgm:prSet>
      <dgm:spPr/>
      <dgm:t>
        <a:bodyPr/>
        <a:lstStyle/>
        <a:p>
          <a:endParaRPr lang="pt-BR"/>
        </a:p>
      </dgm:t>
    </dgm:pt>
    <dgm:pt modelId="{96E078B7-F66D-46DB-AE89-380EF12D4AE6}" type="pres">
      <dgm:prSet presAssocID="{6C405823-F796-4E88-A6B8-800ED04C7AE7}" presName="spacer" presStyleCnt="0"/>
      <dgm:spPr/>
    </dgm:pt>
    <dgm:pt modelId="{ED1739AE-FF7F-49F7-8337-E51F959718FC}" type="pres">
      <dgm:prSet presAssocID="{8D7DD003-A71E-4FF6-950E-53CC0AF53E80}" presName="parentText" presStyleLbl="node1" presStyleIdx="3" presStyleCnt="8">
        <dgm:presLayoutVars>
          <dgm:chMax val="0"/>
          <dgm:bulletEnabled val="1"/>
        </dgm:presLayoutVars>
      </dgm:prSet>
      <dgm:spPr/>
      <dgm:t>
        <a:bodyPr/>
        <a:lstStyle/>
        <a:p>
          <a:endParaRPr lang="pt-BR"/>
        </a:p>
      </dgm:t>
    </dgm:pt>
    <dgm:pt modelId="{D8BB2B4A-288D-4F6E-B4CB-B99C571096FE}" type="pres">
      <dgm:prSet presAssocID="{6F50C98A-BA33-491C-8214-55DFFABCB5BC}" presName="spacer" presStyleCnt="0"/>
      <dgm:spPr/>
    </dgm:pt>
    <dgm:pt modelId="{6BB792EA-C7DD-47A8-9168-D3E9387B1F69}" type="pres">
      <dgm:prSet presAssocID="{2F3B50F9-C824-427F-8599-C1B6930E17F3}" presName="parentText" presStyleLbl="node1" presStyleIdx="4" presStyleCnt="8">
        <dgm:presLayoutVars>
          <dgm:chMax val="0"/>
          <dgm:bulletEnabled val="1"/>
        </dgm:presLayoutVars>
      </dgm:prSet>
      <dgm:spPr/>
      <dgm:t>
        <a:bodyPr/>
        <a:lstStyle/>
        <a:p>
          <a:endParaRPr lang="pt-BR"/>
        </a:p>
      </dgm:t>
    </dgm:pt>
    <dgm:pt modelId="{45734473-7621-428A-A7D8-057392CE278F}" type="pres">
      <dgm:prSet presAssocID="{3FDC46C5-B06F-4031-902F-D078B2EACC63}" presName="spacer" presStyleCnt="0"/>
      <dgm:spPr/>
    </dgm:pt>
    <dgm:pt modelId="{8730517A-A1F1-40E0-9D23-ACD073C7DE44}" type="pres">
      <dgm:prSet presAssocID="{803EDA14-BFA1-403F-BC6A-6BCEECDB891B}" presName="parentText" presStyleLbl="node1" presStyleIdx="5" presStyleCnt="8">
        <dgm:presLayoutVars>
          <dgm:chMax val="0"/>
          <dgm:bulletEnabled val="1"/>
        </dgm:presLayoutVars>
      </dgm:prSet>
      <dgm:spPr/>
      <dgm:t>
        <a:bodyPr/>
        <a:lstStyle/>
        <a:p>
          <a:endParaRPr lang="pt-BR"/>
        </a:p>
      </dgm:t>
    </dgm:pt>
    <dgm:pt modelId="{8E7DA7E5-85E0-4F5B-9AF7-C04F6F0A08B8}" type="pres">
      <dgm:prSet presAssocID="{3D808388-C03C-46D9-A67F-B5998AC3B6F9}" presName="spacer" presStyleCnt="0"/>
      <dgm:spPr/>
    </dgm:pt>
    <dgm:pt modelId="{063EDBF1-DA86-429A-88AC-8BF0D498C2E8}" type="pres">
      <dgm:prSet presAssocID="{6020DBDC-1C78-4B82-8805-FC95A5140FD1}" presName="parentText" presStyleLbl="node1" presStyleIdx="6" presStyleCnt="8">
        <dgm:presLayoutVars>
          <dgm:chMax val="0"/>
          <dgm:bulletEnabled val="1"/>
        </dgm:presLayoutVars>
      </dgm:prSet>
      <dgm:spPr/>
      <dgm:t>
        <a:bodyPr/>
        <a:lstStyle/>
        <a:p>
          <a:endParaRPr lang="pt-BR"/>
        </a:p>
      </dgm:t>
    </dgm:pt>
    <dgm:pt modelId="{1874D932-EAAB-4410-BF80-A512F3E906D6}" type="pres">
      <dgm:prSet presAssocID="{15C02562-9C14-4068-BBA2-4FE0B0C05E6A}" presName="spacer" presStyleCnt="0"/>
      <dgm:spPr/>
    </dgm:pt>
    <dgm:pt modelId="{39FD9747-EF33-4A85-BB71-3E23C584FDA9}" type="pres">
      <dgm:prSet presAssocID="{4FCD479F-DDEA-48DA-9629-9B967B93F935}" presName="parentText" presStyleLbl="node1" presStyleIdx="7" presStyleCnt="8">
        <dgm:presLayoutVars>
          <dgm:chMax val="0"/>
          <dgm:bulletEnabled val="1"/>
        </dgm:presLayoutVars>
      </dgm:prSet>
      <dgm:spPr/>
      <dgm:t>
        <a:bodyPr/>
        <a:lstStyle/>
        <a:p>
          <a:endParaRPr lang="pt-BR"/>
        </a:p>
      </dgm:t>
    </dgm:pt>
  </dgm:ptLst>
  <dgm:cxnLst>
    <dgm:cxn modelId="{C313F5EE-1F85-4BAD-8C21-B40AB7778EEF}" type="presOf" srcId="{14DAB6BF-ED9B-4C24-9BEB-50296A45B90C}" destId="{65DBCDDF-5945-488B-94E4-553E72CCB99C}" srcOrd="0" destOrd="0" presId="urn:microsoft.com/office/officeart/2005/8/layout/vList2"/>
    <dgm:cxn modelId="{78A114C1-8A43-41A6-AC7E-1B43BB49A8AB}" type="presOf" srcId="{8D7DD003-A71E-4FF6-950E-53CC0AF53E80}" destId="{ED1739AE-FF7F-49F7-8337-E51F959718FC}" srcOrd="0" destOrd="0" presId="urn:microsoft.com/office/officeart/2005/8/layout/vList2"/>
    <dgm:cxn modelId="{9401056F-2D4E-4760-8A00-AB5D1149D08F}" srcId="{14DAB6BF-ED9B-4C24-9BEB-50296A45B90C}" destId="{49D070F4-8373-4F5B-AC44-6EFCFA93DE5C}" srcOrd="1" destOrd="0" parTransId="{8D5C5C78-E0D8-4866-B726-5CF462E6E0E8}" sibTransId="{2CA4D68B-DA5A-4244-ADC0-EC72990DD8F1}"/>
    <dgm:cxn modelId="{E9C59D12-8325-4B22-B156-782D4C50A7F9}" type="presOf" srcId="{2F3B50F9-C824-427F-8599-C1B6930E17F3}" destId="{6BB792EA-C7DD-47A8-9168-D3E9387B1F69}" srcOrd="0" destOrd="0" presId="urn:microsoft.com/office/officeart/2005/8/layout/vList2"/>
    <dgm:cxn modelId="{9EA4B729-A65C-47D9-AE27-6EACA46F3724}" type="presOf" srcId="{4FCD479F-DDEA-48DA-9629-9B967B93F935}" destId="{39FD9747-EF33-4A85-BB71-3E23C584FDA9}" srcOrd="0" destOrd="0" presId="urn:microsoft.com/office/officeart/2005/8/layout/vList2"/>
    <dgm:cxn modelId="{240E593C-22C9-4838-986E-1DEDD6DCCE6B}" srcId="{14DAB6BF-ED9B-4C24-9BEB-50296A45B90C}" destId="{803EDA14-BFA1-403F-BC6A-6BCEECDB891B}" srcOrd="5" destOrd="0" parTransId="{B6C295DE-8D2D-4EB7-B3BA-6BFB98E4F2E5}" sibTransId="{3D808388-C03C-46D9-A67F-B5998AC3B6F9}"/>
    <dgm:cxn modelId="{4A0FBC06-51F0-45D6-9DC4-BEF71CB3D0E2}" srcId="{14DAB6BF-ED9B-4C24-9BEB-50296A45B90C}" destId="{D3822779-DC7D-4645-B087-7259DFDBF025}" srcOrd="2" destOrd="0" parTransId="{0DD364F9-8E99-4E74-B4AF-5F61B5B53A4A}" sibTransId="{6C405823-F796-4E88-A6B8-800ED04C7AE7}"/>
    <dgm:cxn modelId="{34180FA9-9B05-4061-AD66-D4E6717F9F1C}" srcId="{14DAB6BF-ED9B-4C24-9BEB-50296A45B90C}" destId="{8D7DD003-A71E-4FF6-950E-53CC0AF53E80}" srcOrd="3" destOrd="0" parTransId="{6C722875-0E20-43FC-8B6A-E53BCEF8FF1A}" sibTransId="{6F50C98A-BA33-491C-8214-55DFFABCB5BC}"/>
    <dgm:cxn modelId="{39BFFE45-B23F-44EB-A784-B83CF29CF086}" type="presOf" srcId="{D3822779-DC7D-4645-B087-7259DFDBF025}" destId="{5EA9F530-EC34-4901-A59F-1ABC7F9FD4E4}" srcOrd="0" destOrd="0" presId="urn:microsoft.com/office/officeart/2005/8/layout/vList2"/>
    <dgm:cxn modelId="{4E82C3C0-0AF6-426C-96F0-8B0315403CE1}" type="presOf" srcId="{803EDA14-BFA1-403F-BC6A-6BCEECDB891B}" destId="{8730517A-A1F1-40E0-9D23-ACD073C7DE44}" srcOrd="0" destOrd="0" presId="urn:microsoft.com/office/officeart/2005/8/layout/vList2"/>
    <dgm:cxn modelId="{2FE7075F-1522-492A-BE10-B2EC8541B027}" type="presOf" srcId="{2C866F9D-B6DA-48D9-A0EC-3D3FCEA3AB40}" destId="{45E21CD1-92BB-44ED-8AD0-712D7A6F5FA2}" srcOrd="0" destOrd="0" presId="urn:microsoft.com/office/officeart/2005/8/layout/vList2"/>
    <dgm:cxn modelId="{8DCF86D6-60BB-45D3-92A8-F1084E5EF40F}" type="presOf" srcId="{6020DBDC-1C78-4B82-8805-FC95A5140FD1}" destId="{063EDBF1-DA86-429A-88AC-8BF0D498C2E8}" srcOrd="0" destOrd="0" presId="urn:microsoft.com/office/officeart/2005/8/layout/vList2"/>
    <dgm:cxn modelId="{C7C78539-ADB4-49B2-9057-76FC2D131C2C}" srcId="{14DAB6BF-ED9B-4C24-9BEB-50296A45B90C}" destId="{4FCD479F-DDEA-48DA-9629-9B967B93F935}" srcOrd="7" destOrd="0" parTransId="{82A3A4FD-42C8-4BDC-9B67-BDAAA8559A09}" sibTransId="{4A85EE1B-B503-48B4-B10A-E087F720A4EA}"/>
    <dgm:cxn modelId="{647A7C02-61AC-415A-8012-01B866FA39CB}" srcId="{14DAB6BF-ED9B-4C24-9BEB-50296A45B90C}" destId="{2F3B50F9-C824-427F-8599-C1B6930E17F3}" srcOrd="4" destOrd="0" parTransId="{3A632D4E-EFE7-4B3A-B5B9-32703D4E4BC4}" sibTransId="{3FDC46C5-B06F-4031-902F-D078B2EACC63}"/>
    <dgm:cxn modelId="{454DE74A-CE2C-408C-8A58-6AB9033FB1C4}" srcId="{14DAB6BF-ED9B-4C24-9BEB-50296A45B90C}" destId="{2C866F9D-B6DA-48D9-A0EC-3D3FCEA3AB40}" srcOrd="0" destOrd="0" parTransId="{AA821145-9932-4A65-B20E-E44DCCBDCF8F}" sibTransId="{E60090AD-3234-4B2E-AECF-225DAD96BE0E}"/>
    <dgm:cxn modelId="{F6CF87AA-B6CE-42CE-8F4D-3C6B22BFA167}" srcId="{14DAB6BF-ED9B-4C24-9BEB-50296A45B90C}" destId="{6020DBDC-1C78-4B82-8805-FC95A5140FD1}" srcOrd="6" destOrd="0" parTransId="{CBBB5FE2-8F85-4C7D-BA3C-3A917AACB824}" sibTransId="{15C02562-9C14-4068-BBA2-4FE0B0C05E6A}"/>
    <dgm:cxn modelId="{327F90BC-C79D-425B-B1BB-AC88BE1E6A35}" type="presOf" srcId="{49D070F4-8373-4F5B-AC44-6EFCFA93DE5C}" destId="{8C646AB8-477C-4C58-A41C-D16F70351B8B}" srcOrd="0" destOrd="0" presId="urn:microsoft.com/office/officeart/2005/8/layout/vList2"/>
    <dgm:cxn modelId="{78BF2527-1BCE-4496-9E4C-DB36F174063F}" type="presParOf" srcId="{65DBCDDF-5945-488B-94E4-553E72CCB99C}" destId="{45E21CD1-92BB-44ED-8AD0-712D7A6F5FA2}" srcOrd="0" destOrd="0" presId="urn:microsoft.com/office/officeart/2005/8/layout/vList2"/>
    <dgm:cxn modelId="{E4D0FDB3-76D6-4E8C-9445-162E02C1C4D6}" type="presParOf" srcId="{65DBCDDF-5945-488B-94E4-553E72CCB99C}" destId="{8F2340C0-61D8-4C59-8825-D7486315A5D4}" srcOrd="1" destOrd="0" presId="urn:microsoft.com/office/officeart/2005/8/layout/vList2"/>
    <dgm:cxn modelId="{026A276F-ED3F-456C-8F29-2F2CD1C48C32}" type="presParOf" srcId="{65DBCDDF-5945-488B-94E4-553E72CCB99C}" destId="{8C646AB8-477C-4C58-A41C-D16F70351B8B}" srcOrd="2" destOrd="0" presId="urn:microsoft.com/office/officeart/2005/8/layout/vList2"/>
    <dgm:cxn modelId="{17DCC7AF-9381-45EA-87D4-DF9366BAD65B}" type="presParOf" srcId="{65DBCDDF-5945-488B-94E4-553E72CCB99C}" destId="{79C82F07-E0DD-45AB-93D6-52B874B027A4}" srcOrd="3" destOrd="0" presId="urn:microsoft.com/office/officeart/2005/8/layout/vList2"/>
    <dgm:cxn modelId="{AB4B223C-066B-4D67-B569-E30B4A4C731D}" type="presParOf" srcId="{65DBCDDF-5945-488B-94E4-553E72CCB99C}" destId="{5EA9F530-EC34-4901-A59F-1ABC7F9FD4E4}" srcOrd="4" destOrd="0" presId="urn:microsoft.com/office/officeart/2005/8/layout/vList2"/>
    <dgm:cxn modelId="{902746B8-65EC-4892-8DFA-13A1C2ED054F}" type="presParOf" srcId="{65DBCDDF-5945-488B-94E4-553E72CCB99C}" destId="{96E078B7-F66D-46DB-AE89-380EF12D4AE6}" srcOrd="5" destOrd="0" presId="urn:microsoft.com/office/officeart/2005/8/layout/vList2"/>
    <dgm:cxn modelId="{ECAD6575-550C-43B9-AE70-462C16FCBEDE}" type="presParOf" srcId="{65DBCDDF-5945-488B-94E4-553E72CCB99C}" destId="{ED1739AE-FF7F-49F7-8337-E51F959718FC}" srcOrd="6" destOrd="0" presId="urn:microsoft.com/office/officeart/2005/8/layout/vList2"/>
    <dgm:cxn modelId="{CB2B35A3-08C1-4D83-AA82-17044C7C4207}" type="presParOf" srcId="{65DBCDDF-5945-488B-94E4-553E72CCB99C}" destId="{D8BB2B4A-288D-4F6E-B4CB-B99C571096FE}" srcOrd="7" destOrd="0" presId="urn:microsoft.com/office/officeart/2005/8/layout/vList2"/>
    <dgm:cxn modelId="{90EB85C6-7F1E-4A26-A8DC-1793C0F92F84}" type="presParOf" srcId="{65DBCDDF-5945-488B-94E4-553E72CCB99C}" destId="{6BB792EA-C7DD-47A8-9168-D3E9387B1F69}" srcOrd="8" destOrd="0" presId="urn:microsoft.com/office/officeart/2005/8/layout/vList2"/>
    <dgm:cxn modelId="{E24F41B0-F400-4AA6-A065-718567789B65}" type="presParOf" srcId="{65DBCDDF-5945-488B-94E4-553E72CCB99C}" destId="{45734473-7621-428A-A7D8-057392CE278F}" srcOrd="9" destOrd="0" presId="urn:microsoft.com/office/officeart/2005/8/layout/vList2"/>
    <dgm:cxn modelId="{319C8885-14DF-42C7-98EF-60456DC1646A}" type="presParOf" srcId="{65DBCDDF-5945-488B-94E4-553E72CCB99C}" destId="{8730517A-A1F1-40E0-9D23-ACD073C7DE44}" srcOrd="10" destOrd="0" presId="urn:microsoft.com/office/officeart/2005/8/layout/vList2"/>
    <dgm:cxn modelId="{44777000-B8A5-4B9D-9FF7-751D2EF7317D}" type="presParOf" srcId="{65DBCDDF-5945-488B-94E4-553E72CCB99C}" destId="{8E7DA7E5-85E0-4F5B-9AF7-C04F6F0A08B8}" srcOrd="11" destOrd="0" presId="urn:microsoft.com/office/officeart/2005/8/layout/vList2"/>
    <dgm:cxn modelId="{646D3282-0D7A-48B9-AA42-EEA5B1CA81FC}" type="presParOf" srcId="{65DBCDDF-5945-488B-94E4-553E72CCB99C}" destId="{063EDBF1-DA86-429A-88AC-8BF0D498C2E8}" srcOrd="12" destOrd="0" presId="urn:microsoft.com/office/officeart/2005/8/layout/vList2"/>
    <dgm:cxn modelId="{61144054-4D10-4A46-8BE0-9DA1BA0B08DA}" type="presParOf" srcId="{65DBCDDF-5945-488B-94E4-553E72CCB99C}" destId="{1874D932-EAAB-4410-BF80-A512F3E906D6}" srcOrd="13" destOrd="0" presId="urn:microsoft.com/office/officeart/2005/8/layout/vList2"/>
    <dgm:cxn modelId="{AEBE389D-1F5D-4849-B874-6C716DEB8D90}" type="presParOf" srcId="{65DBCDDF-5945-488B-94E4-553E72CCB99C}" destId="{39FD9747-EF33-4A85-BB71-3E23C584FDA9}" srcOrd="14" destOrd="0" presId="urn:microsoft.com/office/officeart/2005/8/layout/vList2"/>
  </dgm:cxnLst>
  <dgm:bg/>
  <dgm:whole/>
</dgm:dataModel>
</file>

<file path=ppt/diagrams/data20.xml><?xml version="1.0" encoding="utf-8"?>
<dgm:dataModel xmlns:dgm="http://schemas.openxmlformats.org/drawingml/2006/diagram" xmlns:a="http://schemas.openxmlformats.org/drawingml/2006/main">
  <dgm:ptLst>
    <dgm:pt modelId="{FAD52C5D-3DF2-4A03-BBE1-502BB03824E3}"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pt-BR"/>
        </a:p>
      </dgm:t>
    </dgm:pt>
    <dgm:pt modelId="{EDE08D22-7C6A-416D-AC70-E3BD5C847A1B}">
      <dgm:prSet/>
      <dgm:spPr/>
      <dgm:t>
        <a:bodyPr/>
        <a:lstStyle/>
        <a:p>
          <a:pPr rtl="0"/>
          <a:r>
            <a:rPr lang="pt-BR" dirty="0" smtClean="0"/>
            <a:t>Scrum Masters serve ao Dono do Produto</a:t>
          </a:r>
          <a:endParaRPr lang="pt-BR" dirty="0"/>
        </a:p>
      </dgm:t>
    </dgm:pt>
    <dgm:pt modelId="{7C8A883F-3C98-4149-BBAA-03452E4803FC}" type="parTrans" cxnId="{298F72B0-390D-4C19-A61B-2106CA86FA52}">
      <dgm:prSet/>
      <dgm:spPr/>
      <dgm:t>
        <a:bodyPr/>
        <a:lstStyle/>
        <a:p>
          <a:endParaRPr lang="pt-BR"/>
        </a:p>
      </dgm:t>
    </dgm:pt>
    <dgm:pt modelId="{7E5923C7-C764-4B39-BA64-E9588ECBDAE3}" type="sibTrans" cxnId="{298F72B0-390D-4C19-A61B-2106CA86FA52}">
      <dgm:prSet/>
      <dgm:spPr/>
      <dgm:t>
        <a:bodyPr/>
        <a:lstStyle/>
        <a:p>
          <a:endParaRPr lang="pt-BR"/>
        </a:p>
      </dgm:t>
    </dgm:pt>
    <dgm:pt modelId="{6A144158-A797-41D4-8DB7-8924A0F64335}">
      <dgm:prSet/>
      <dgm:spPr/>
      <dgm:t>
        <a:bodyPr/>
        <a:lstStyle/>
        <a:p>
          <a:pPr rtl="0"/>
          <a:r>
            <a:rPr lang="pt-BR" dirty="0" smtClean="0"/>
            <a:t>Na definição Objetivos do Produto e gerenciamento do Backlog</a:t>
          </a:r>
          <a:endParaRPr lang="pt-BR" dirty="0"/>
        </a:p>
      </dgm:t>
    </dgm:pt>
    <dgm:pt modelId="{037BEFCB-8F41-4E59-8B96-2B61997DC1A6}" type="parTrans" cxnId="{7D4F0F87-225A-454F-893D-EF7E69DFB89C}">
      <dgm:prSet/>
      <dgm:spPr/>
      <dgm:t>
        <a:bodyPr/>
        <a:lstStyle/>
        <a:p>
          <a:endParaRPr lang="pt-BR"/>
        </a:p>
      </dgm:t>
    </dgm:pt>
    <dgm:pt modelId="{DCFBF196-C997-4894-AC17-92EB2DE172BB}" type="sibTrans" cxnId="{7D4F0F87-225A-454F-893D-EF7E69DFB89C}">
      <dgm:prSet/>
      <dgm:spPr/>
      <dgm:t>
        <a:bodyPr/>
        <a:lstStyle/>
        <a:p>
          <a:endParaRPr lang="pt-BR"/>
        </a:p>
      </dgm:t>
    </dgm:pt>
    <dgm:pt modelId="{1F4E1969-8009-4B5B-8F22-56B087F43C5D}">
      <dgm:prSet/>
      <dgm:spPr/>
      <dgm:t>
        <a:bodyPr/>
        <a:lstStyle/>
        <a:p>
          <a:r>
            <a:rPr lang="pt-BR" dirty="0" smtClean="0"/>
            <a:t>No planejamento do produto para um ambiente complexo</a:t>
          </a:r>
        </a:p>
      </dgm:t>
    </dgm:pt>
    <dgm:pt modelId="{6C119C00-EC53-4603-81A8-160C5806BBF6}" type="parTrans" cxnId="{B6CF643F-688C-4AC5-B64F-56BBD46764B2}">
      <dgm:prSet/>
      <dgm:spPr/>
      <dgm:t>
        <a:bodyPr/>
        <a:lstStyle/>
        <a:p>
          <a:endParaRPr lang="pt-BR"/>
        </a:p>
      </dgm:t>
    </dgm:pt>
    <dgm:pt modelId="{19EA3AA9-83D3-4EB0-AC7A-75411A2C34BF}" type="sibTrans" cxnId="{B6CF643F-688C-4AC5-B64F-56BBD46764B2}">
      <dgm:prSet/>
      <dgm:spPr/>
      <dgm:t>
        <a:bodyPr/>
        <a:lstStyle/>
        <a:p>
          <a:endParaRPr lang="pt-BR"/>
        </a:p>
      </dgm:t>
    </dgm:pt>
    <dgm:pt modelId="{89362B63-2B1E-4C16-86FE-8677DB3D04AC}">
      <dgm:prSet/>
      <dgm:spPr/>
      <dgm:t>
        <a:bodyPr/>
        <a:lstStyle/>
        <a:p>
          <a:r>
            <a:rPr lang="pt-BR" dirty="0" smtClean="0"/>
            <a:t>Facilitar a colaboração das partes interessadas</a:t>
          </a:r>
        </a:p>
      </dgm:t>
    </dgm:pt>
    <dgm:pt modelId="{154B20BE-9C0F-4AE4-97BD-DD67F7EDD3FE}" type="parTrans" cxnId="{FA1DD323-337E-4940-A4F0-61E8E3B80511}">
      <dgm:prSet/>
      <dgm:spPr/>
      <dgm:t>
        <a:bodyPr/>
        <a:lstStyle/>
        <a:p>
          <a:endParaRPr lang="pt-BR"/>
        </a:p>
      </dgm:t>
    </dgm:pt>
    <dgm:pt modelId="{F02FD650-0409-424B-BDE7-7CB7E6EFCD28}" type="sibTrans" cxnId="{FA1DD323-337E-4940-A4F0-61E8E3B80511}">
      <dgm:prSet/>
      <dgm:spPr/>
      <dgm:t>
        <a:bodyPr/>
        <a:lstStyle/>
        <a:p>
          <a:endParaRPr lang="pt-BR"/>
        </a:p>
      </dgm:t>
    </dgm:pt>
    <dgm:pt modelId="{071B73D0-051B-4DF2-A2CC-791A2E89860B}">
      <dgm:prSet/>
      <dgm:spPr/>
      <dgm:t>
        <a:bodyPr/>
        <a:lstStyle/>
        <a:p>
          <a:pPr rtl="0"/>
          <a:r>
            <a:rPr lang="pt-BR" dirty="0" smtClean="0"/>
            <a:t>Ajudar a equipe a entender itens do Backlog de forma clara e concisa</a:t>
          </a:r>
          <a:endParaRPr lang="pt-BR" dirty="0"/>
        </a:p>
      </dgm:t>
    </dgm:pt>
    <dgm:pt modelId="{9B16936F-26FD-4499-8BB9-80471EAA612B}" type="parTrans" cxnId="{E7115C3E-8863-44D2-A0AB-158760C16FB5}">
      <dgm:prSet/>
      <dgm:spPr/>
    </dgm:pt>
    <dgm:pt modelId="{A1728DED-8586-4442-A231-08E2F031AB16}" type="sibTrans" cxnId="{E7115C3E-8863-44D2-A0AB-158760C16FB5}">
      <dgm:prSet/>
      <dgm:spPr/>
    </dgm:pt>
    <dgm:pt modelId="{49CB9E7E-6BFC-43A1-B1BC-7C954F9B3A4C}" type="pres">
      <dgm:prSet presAssocID="{FAD52C5D-3DF2-4A03-BBE1-502BB03824E3}" presName="linearFlow" presStyleCnt="0">
        <dgm:presLayoutVars>
          <dgm:dir/>
          <dgm:animLvl val="lvl"/>
          <dgm:resizeHandles/>
        </dgm:presLayoutVars>
      </dgm:prSet>
      <dgm:spPr/>
      <dgm:t>
        <a:bodyPr/>
        <a:lstStyle/>
        <a:p>
          <a:endParaRPr lang="pt-BR"/>
        </a:p>
      </dgm:t>
    </dgm:pt>
    <dgm:pt modelId="{4EBD18CC-B56B-46E8-BFBC-C3FA8590A510}" type="pres">
      <dgm:prSet presAssocID="{EDE08D22-7C6A-416D-AC70-E3BD5C847A1B}" presName="compositeNode" presStyleCnt="0">
        <dgm:presLayoutVars>
          <dgm:bulletEnabled val="1"/>
        </dgm:presLayoutVars>
      </dgm:prSet>
      <dgm:spPr/>
    </dgm:pt>
    <dgm:pt modelId="{59BAA0CF-3858-4A7A-BF71-F135CA8358FC}" type="pres">
      <dgm:prSet presAssocID="{EDE08D22-7C6A-416D-AC70-E3BD5C847A1B}" presName="image" presStyleLbl="fgImgPlace1" presStyleIdx="0" presStyleCnt="1"/>
      <dgm:spPr>
        <a:blipFill rotWithShape="0">
          <a:blip xmlns:r="http://schemas.openxmlformats.org/officeDocument/2006/relationships" r:embed="rId1"/>
          <a:stretch>
            <a:fillRect/>
          </a:stretch>
        </a:blipFill>
      </dgm:spPr>
      <dgm:t>
        <a:bodyPr/>
        <a:lstStyle/>
        <a:p>
          <a:endParaRPr lang="pt-BR"/>
        </a:p>
      </dgm:t>
    </dgm:pt>
    <dgm:pt modelId="{D67083BF-C63D-441E-987E-7C4BD5EEE5CD}" type="pres">
      <dgm:prSet presAssocID="{EDE08D22-7C6A-416D-AC70-E3BD5C847A1B}" presName="childNode" presStyleLbl="node1" presStyleIdx="0" presStyleCnt="1">
        <dgm:presLayoutVars>
          <dgm:bulletEnabled val="1"/>
        </dgm:presLayoutVars>
      </dgm:prSet>
      <dgm:spPr/>
      <dgm:t>
        <a:bodyPr/>
        <a:lstStyle/>
        <a:p>
          <a:endParaRPr lang="pt-BR"/>
        </a:p>
      </dgm:t>
    </dgm:pt>
    <dgm:pt modelId="{29D7AB41-7CE6-43BD-B4AE-D1A31D7CAA56}" type="pres">
      <dgm:prSet presAssocID="{EDE08D22-7C6A-416D-AC70-E3BD5C847A1B}" presName="parentNode" presStyleLbl="revTx" presStyleIdx="0" presStyleCnt="1">
        <dgm:presLayoutVars>
          <dgm:chMax val="0"/>
          <dgm:bulletEnabled val="1"/>
        </dgm:presLayoutVars>
      </dgm:prSet>
      <dgm:spPr/>
      <dgm:t>
        <a:bodyPr/>
        <a:lstStyle/>
        <a:p>
          <a:endParaRPr lang="pt-BR"/>
        </a:p>
      </dgm:t>
    </dgm:pt>
  </dgm:ptLst>
  <dgm:cxnLst>
    <dgm:cxn modelId="{9CC7174B-C33F-4979-A61C-7A1AB6DEAF9C}" type="presOf" srcId="{EDE08D22-7C6A-416D-AC70-E3BD5C847A1B}" destId="{29D7AB41-7CE6-43BD-B4AE-D1A31D7CAA56}" srcOrd="0" destOrd="0" presId="urn:microsoft.com/office/officeart/2005/8/layout/hList2"/>
    <dgm:cxn modelId="{AA003B5F-6226-477A-AF59-53F37FEAF992}" type="presOf" srcId="{1F4E1969-8009-4B5B-8F22-56B087F43C5D}" destId="{D67083BF-C63D-441E-987E-7C4BD5EEE5CD}" srcOrd="0" destOrd="2" presId="urn:microsoft.com/office/officeart/2005/8/layout/hList2"/>
    <dgm:cxn modelId="{B6CF643F-688C-4AC5-B64F-56BBD46764B2}" srcId="{EDE08D22-7C6A-416D-AC70-E3BD5C847A1B}" destId="{1F4E1969-8009-4B5B-8F22-56B087F43C5D}" srcOrd="2" destOrd="0" parTransId="{6C119C00-EC53-4603-81A8-160C5806BBF6}" sibTransId="{19EA3AA9-83D3-4EB0-AC7A-75411A2C34BF}"/>
    <dgm:cxn modelId="{F24F0B17-FDAA-456C-8160-41D0154E5899}" type="presOf" srcId="{FAD52C5D-3DF2-4A03-BBE1-502BB03824E3}" destId="{49CB9E7E-6BFC-43A1-B1BC-7C954F9B3A4C}" srcOrd="0" destOrd="0" presId="urn:microsoft.com/office/officeart/2005/8/layout/hList2"/>
    <dgm:cxn modelId="{7D4F0F87-225A-454F-893D-EF7E69DFB89C}" srcId="{EDE08D22-7C6A-416D-AC70-E3BD5C847A1B}" destId="{6A144158-A797-41D4-8DB7-8924A0F64335}" srcOrd="0" destOrd="0" parTransId="{037BEFCB-8F41-4E59-8B96-2B61997DC1A6}" sibTransId="{DCFBF196-C997-4894-AC17-92EB2DE172BB}"/>
    <dgm:cxn modelId="{E7115C3E-8863-44D2-A0AB-158760C16FB5}" srcId="{EDE08D22-7C6A-416D-AC70-E3BD5C847A1B}" destId="{071B73D0-051B-4DF2-A2CC-791A2E89860B}" srcOrd="1" destOrd="0" parTransId="{9B16936F-26FD-4499-8BB9-80471EAA612B}" sibTransId="{A1728DED-8586-4442-A231-08E2F031AB16}"/>
    <dgm:cxn modelId="{298F72B0-390D-4C19-A61B-2106CA86FA52}" srcId="{FAD52C5D-3DF2-4A03-BBE1-502BB03824E3}" destId="{EDE08D22-7C6A-416D-AC70-E3BD5C847A1B}" srcOrd="0" destOrd="0" parTransId="{7C8A883F-3C98-4149-BBAA-03452E4803FC}" sibTransId="{7E5923C7-C764-4B39-BA64-E9588ECBDAE3}"/>
    <dgm:cxn modelId="{3CCD731A-E108-4864-9D18-765CD4F09B88}" type="presOf" srcId="{6A144158-A797-41D4-8DB7-8924A0F64335}" destId="{D67083BF-C63D-441E-987E-7C4BD5EEE5CD}" srcOrd="0" destOrd="0" presId="urn:microsoft.com/office/officeart/2005/8/layout/hList2"/>
    <dgm:cxn modelId="{B9CE216C-2C19-414A-93AC-B3860DD7EF84}" type="presOf" srcId="{89362B63-2B1E-4C16-86FE-8677DB3D04AC}" destId="{D67083BF-C63D-441E-987E-7C4BD5EEE5CD}" srcOrd="0" destOrd="3" presId="urn:microsoft.com/office/officeart/2005/8/layout/hList2"/>
    <dgm:cxn modelId="{FA1DD323-337E-4940-A4F0-61E8E3B80511}" srcId="{EDE08D22-7C6A-416D-AC70-E3BD5C847A1B}" destId="{89362B63-2B1E-4C16-86FE-8677DB3D04AC}" srcOrd="3" destOrd="0" parTransId="{154B20BE-9C0F-4AE4-97BD-DD67F7EDD3FE}" sibTransId="{F02FD650-0409-424B-BDE7-7CB7E6EFCD28}"/>
    <dgm:cxn modelId="{4E940A5F-793A-4442-BF6A-A518E8E6A0E2}" type="presOf" srcId="{071B73D0-051B-4DF2-A2CC-791A2E89860B}" destId="{D67083BF-C63D-441E-987E-7C4BD5EEE5CD}" srcOrd="0" destOrd="1" presId="urn:microsoft.com/office/officeart/2005/8/layout/hList2"/>
    <dgm:cxn modelId="{00D07C94-6E91-43CD-B95E-6B6840387BDA}" type="presParOf" srcId="{49CB9E7E-6BFC-43A1-B1BC-7C954F9B3A4C}" destId="{4EBD18CC-B56B-46E8-BFBC-C3FA8590A510}" srcOrd="0" destOrd="0" presId="urn:microsoft.com/office/officeart/2005/8/layout/hList2"/>
    <dgm:cxn modelId="{24976CC4-C7A4-4CE7-A9D8-0E962963D9F4}" type="presParOf" srcId="{4EBD18CC-B56B-46E8-BFBC-C3FA8590A510}" destId="{59BAA0CF-3858-4A7A-BF71-F135CA8358FC}" srcOrd="0" destOrd="0" presId="urn:microsoft.com/office/officeart/2005/8/layout/hList2"/>
    <dgm:cxn modelId="{77C96A72-80D6-4C82-8EE6-696A089F6888}" type="presParOf" srcId="{4EBD18CC-B56B-46E8-BFBC-C3FA8590A510}" destId="{D67083BF-C63D-441E-987E-7C4BD5EEE5CD}" srcOrd="1" destOrd="0" presId="urn:microsoft.com/office/officeart/2005/8/layout/hList2"/>
    <dgm:cxn modelId="{BBF91FE2-3337-4850-A123-B464619C29E7}" type="presParOf" srcId="{4EBD18CC-B56B-46E8-BFBC-C3FA8590A510}" destId="{29D7AB41-7CE6-43BD-B4AE-D1A31D7CAA56}" srcOrd="2" destOrd="0" presId="urn:microsoft.com/office/officeart/2005/8/layout/hList2"/>
  </dgm:cxnLst>
  <dgm:bg/>
  <dgm:whole/>
</dgm:dataModel>
</file>

<file path=ppt/diagrams/data21.xml><?xml version="1.0" encoding="utf-8"?>
<dgm:dataModel xmlns:dgm="http://schemas.openxmlformats.org/drawingml/2006/diagram" xmlns:a="http://schemas.openxmlformats.org/drawingml/2006/main">
  <dgm:ptLst>
    <dgm:pt modelId="{FAD52C5D-3DF2-4A03-BBE1-502BB03824E3}"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pt-BR"/>
        </a:p>
      </dgm:t>
    </dgm:pt>
    <dgm:pt modelId="{EDE08D22-7C6A-416D-AC70-E3BD5C847A1B}">
      <dgm:prSet/>
      <dgm:spPr/>
      <dgm:t>
        <a:bodyPr/>
        <a:lstStyle/>
        <a:p>
          <a:pPr rtl="0"/>
          <a:r>
            <a:rPr lang="pt-BR" dirty="0" smtClean="0"/>
            <a:t>Scrum Masters serve à organização</a:t>
          </a:r>
          <a:endParaRPr lang="pt-BR" dirty="0"/>
        </a:p>
      </dgm:t>
    </dgm:pt>
    <dgm:pt modelId="{7C8A883F-3C98-4149-BBAA-03452E4803FC}" type="parTrans" cxnId="{298F72B0-390D-4C19-A61B-2106CA86FA52}">
      <dgm:prSet/>
      <dgm:spPr/>
      <dgm:t>
        <a:bodyPr/>
        <a:lstStyle/>
        <a:p>
          <a:endParaRPr lang="pt-BR"/>
        </a:p>
      </dgm:t>
    </dgm:pt>
    <dgm:pt modelId="{7E5923C7-C764-4B39-BA64-E9588ECBDAE3}" type="sibTrans" cxnId="{298F72B0-390D-4C19-A61B-2106CA86FA52}">
      <dgm:prSet/>
      <dgm:spPr/>
      <dgm:t>
        <a:bodyPr/>
        <a:lstStyle/>
        <a:p>
          <a:endParaRPr lang="pt-BR"/>
        </a:p>
      </dgm:t>
    </dgm:pt>
    <dgm:pt modelId="{6A144158-A797-41D4-8DB7-8924A0F64335}">
      <dgm:prSet/>
      <dgm:spPr/>
      <dgm:t>
        <a:bodyPr/>
        <a:lstStyle/>
        <a:p>
          <a:pPr rtl="0"/>
          <a:r>
            <a:rPr lang="pt-BR" dirty="0" smtClean="0"/>
            <a:t>Liderar, treinar e orientar a organização na adoção do Scrum</a:t>
          </a:r>
          <a:endParaRPr lang="pt-BR" dirty="0"/>
        </a:p>
      </dgm:t>
    </dgm:pt>
    <dgm:pt modelId="{037BEFCB-8F41-4E59-8B96-2B61997DC1A6}" type="parTrans" cxnId="{7D4F0F87-225A-454F-893D-EF7E69DFB89C}">
      <dgm:prSet/>
      <dgm:spPr/>
      <dgm:t>
        <a:bodyPr/>
        <a:lstStyle/>
        <a:p>
          <a:endParaRPr lang="pt-BR"/>
        </a:p>
      </dgm:t>
    </dgm:pt>
    <dgm:pt modelId="{DCFBF196-C997-4894-AC17-92EB2DE172BB}" type="sibTrans" cxnId="{7D4F0F87-225A-454F-893D-EF7E69DFB89C}">
      <dgm:prSet/>
      <dgm:spPr/>
      <dgm:t>
        <a:bodyPr/>
        <a:lstStyle/>
        <a:p>
          <a:endParaRPr lang="pt-BR"/>
        </a:p>
      </dgm:t>
    </dgm:pt>
    <dgm:pt modelId="{D3FB8890-F3CA-4BFF-A0E4-917816B9C9AA}">
      <dgm:prSet/>
      <dgm:spPr/>
      <dgm:t>
        <a:bodyPr/>
        <a:lstStyle/>
        <a:p>
          <a:r>
            <a:rPr lang="pt-BR" dirty="0" smtClean="0"/>
            <a:t>Planejando e aconselhando implementações Scrum dentro da organização</a:t>
          </a:r>
        </a:p>
      </dgm:t>
    </dgm:pt>
    <dgm:pt modelId="{A6481055-3C24-4556-B73A-4E80C2EF8490}" type="parTrans" cxnId="{ED7BD0B5-5CB9-48C2-A3EA-BA692A9787E9}">
      <dgm:prSet/>
      <dgm:spPr/>
      <dgm:t>
        <a:bodyPr/>
        <a:lstStyle/>
        <a:p>
          <a:endParaRPr lang="pt-BR"/>
        </a:p>
      </dgm:t>
    </dgm:pt>
    <dgm:pt modelId="{20E7418B-1C26-4858-8F6C-233B1D11965F}" type="sibTrans" cxnId="{ED7BD0B5-5CB9-48C2-A3EA-BA692A9787E9}">
      <dgm:prSet/>
      <dgm:spPr/>
      <dgm:t>
        <a:bodyPr/>
        <a:lstStyle/>
        <a:p>
          <a:endParaRPr lang="pt-BR"/>
        </a:p>
      </dgm:t>
    </dgm:pt>
    <dgm:pt modelId="{08D36CE2-145D-4D1C-B817-642C0640EA31}">
      <dgm:prSet/>
      <dgm:spPr/>
      <dgm:t>
        <a:bodyPr/>
        <a:lstStyle/>
        <a:p>
          <a:r>
            <a:rPr lang="pt-BR" dirty="0" smtClean="0"/>
            <a:t>Ajudar funcionários a implementar uma abordagem empírica para trabalhos complexos</a:t>
          </a:r>
        </a:p>
      </dgm:t>
    </dgm:pt>
    <dgm:pt modelId="{86CFE84E-C89E-4555-8875-D96435B01378}" type="parTrans" cxnId="{62ABFEB4-E954-427D-91DC-A6F2F129610C}">
      <dgm:prSet/>
      <dgm:spPr/>
      <dgm:t>
        <a:bodyPr/>
        <a:lstStyle/>
        <a:p>
          <a:endParaRPr lang="pt-BR"/>
        </a:p>
      </dgm:t>
    </dgm:pt>
    <dgm:pt modelId="{AB270AE6-222A-4F38-8FDA-38D08CDB3AE8}" type="sibTrans" cxnId="{62ABFEB4-E954-427D-91DC-A6F2F129610C}">
      <dgm:prSet/>
      <dgm:spPr/>
      <dgm:t>
        <a:bodyPr/>
        <a:lstStyle/>
        <a:p>
          <a:endParaRPr lang="pt-BR"/>
        </a:p>
      </dgm:t>
    </dgm:pt>
    <dgm:pt modelId="{0A954DE9-10DD-42BD-BCB4-2AEEF58ED3C9}">
      <dgm:prSet/>
      <dgm:spPr/>
      <dgm:t>
        <a:bodyPr/>
        <a:lstStyle/>
        <a:p>
          <a:r>
            <a:rPr lang="pt-BR" dirty="0" smtClean="0"/>
            <a:t>Removendo barreiras entre as partes interessadas e as equipes Scrum</a:t>
          </a:r>
        </a:p>
      </dgm:t>
    </dgm:pt>
    <dgm:pt modelId="{12AAA356-2C29-4FB8-BD73-62E5698D72EB}" type="parTrans" cxnId="{EC1C34FF-24FD-45B7-B2AE-8CA2B1C6A98B}">
      <dgm:prSet/>
      <dgm:spPr/>
      <dgm:t>
        <a:bodyPr/>
        <a:lstStyle/>
        <a:p>
          <a:endParaRPr lang="pt-BR"/>
        </a:p>
      </dgm:t>
    </dgm:pt>
    <dgm:pt modelId="{8E49F279-FEDE-45D0-98FF-BF3B66880446}" type="sibTrans" cxnId="{EC1C34FF-24FD-45B7-B2AE-8CA2B1C6A98B}">
      <dgm:prSet/>
      <dgm:spPr/>
      <dgm:t>
        <a:bodyPr/>
        <a:lstStyle/>
        <a:p>
          <a:endParaRPr lang="pt-BR"/>
        </a:p>
      </dgm:t>
    </dgm:pt>
    <dgm:pt modelId="{49CB9E7E-6BFC-43A1-B1BC-7C954F9B3A4C}" type="pres">
      <dgm:prSet presAssocID="{FAD52C5D-3DF2-4A03-BBE1-502BB03824E3}" presName="linearFlow" presStyleCnt="0">
        <dgm:presLayoutVars>
          <dgm:dir/>
          <dgm:animLvl val="lvl"/>
          <dgm:resizeHandles/>
        </dgm:presLayoutVars>
      </dgm:prSet>
      <dgm:spPr/>
      <dgm:t>
        <a:bodyPr/>
        <a:lstStyle/>
        <a:p>
          <a:endParaRPr lang="pt-BR"/>
        </a:p>
      </dgm:t>
    </dgm:pt>
    <dgm:pt modelId="{4EBD18CC-B56B-46E8-BFBC-C3FA8590A510}" type="pres">
      <dgm:prSet presAssocID="{EDE08D22-7C6A-416D-AC70-E3BD5C847A1B}" presName="compositeNode" presStyleCnt="0">
        <dgm:presLayoutVars>
          <dgm:bulletEnabled val="1"/>
        </dgm:presLayoutVars>
      </dgm:prSet>
      <dgm:spPr/>
    </dgm:pt>
    <dgm:pt modelId="{59BAA0CF-3858-4A7A-BF71-F135CA8358FC}" type="pres">
      <dgm:prSet presAssocID="{EDE08D22-7C6A-416D-AC70-E3BD5C847A1B}" presName="image" presStyleLbl="fgImgPlace1" presStyleIdx="0" presStyleCnt="1"/>
      <dgm:spPr>
        <a:blipFill rotWithShape="0">
          <a:blip xmlns:r="http://schemas.openxmlformats.org/officeDocument/2006/relationships" r:embed="rId1"/>
          <a:stretch>
            <a:fillRect/>
          </a:stretch>
        </a:blipFill>
      </dgm:spPr>
      <dgm:t>
        <a:bodyPr/>
        <a:lstStyle/>
        <a:p>
          <a:endParaRPr lang="pt-BR"/>
        </a:p>
      </dgm:t>
    </dgm:pt>
    <dgm:pt modelId="{D67083BF-C63D-441E-987E-7C4BD5EEE5CD}" type="pres">
      <dgm:prSet presAssocID="{EDE08D22-7C6A-416D-AC70-E3BD5C847A1B}" presName="childNode" presStyleLbl="node1" presStyleIdx="0" presStyleCnt="1">
        <dgm:presLayoutVars>
          <dgm:bulletEnabled val="1"/>
        </dgm:presLayoutVars>
      </dgm:prSet>
      <dgm:spPr/>
      <dgm:t>
        <a:bodyPr/>
        <a:lstStyle/>
        <a:p>
          <a:endParaRPr lang="pt-BR"/>
        </a:p>
      </dgm:t>
    </dgm:pt>
    <dgm:pt modelId="{29D7AB41-7CE6-43BD-B4AE-D1A31D7CAA56}" type="pres">
      <dgm:prSet presAssocID="{EDE08D22-7C6A-416D-AC70-E3BD5C847A1B}" presName="parentNode" presStyleLbl="revTx" presStyleIdx="0" presStyleCnt="1">
        <dgm:presLayoutVars>
          <dgm:chMax val="0"/>
          <dgm:bulletEnabled val="1"/>
        </dgm:presLayoutVars>
      </dgm:prSet>
      <dgm:spPr/>
      <dgm:t>
        <a:bodyPr/>
        <a:lstStyle/>
        <a:p>
          <a:endParaRPr lang="pt-BR"/>
        </a:p>
      </dgm:t>
    </dgm:pt>
  </dgm:ptLst>
  <dgm:cxnLst>
    <dgm:cxn modelId="{999B56DB-3358-4123-832E-0338C442B18D}" type="presOf" srcId="{08D36CE2-145D-4D1C-B817-642C0640EA31}" destId="{D67083BF-C63D-441E-987E-7C4BD5EEE5CD}" srcOrd="0" destOrd="2" presId="urn:microsoft.com/office/officeart/2005/8/layout/hList2"/>
    <dgm:cxn modelId="{ED7BD0B5-5CB9-48C2-A3EA-BA692A9787E9}" srcId="{EDE08D22-7C6A-416D-AC70-E3BD5C847A1B}" destId="{D3FB8890-F3CA-4BFF-A0E4-917816B9C9AA}" srcOrd="1" destOrd="0" parTransId="{A6481055-3C24-4556-B73A-4E80C2EF8490}" sibTransId="{20E7418B-1C26-4858-8F6C-233B1D11965F}"/>
    <dgm:cxn modelId="{7D4F0F87-225A-454F-893D-EF7E69DFB89C}" srcId="{EDE08D22-7C6A-416D-AC70-E3BD5C847A1B}" destId="{6A144158-A797-41D4-8DB7-8924A0F64335}" srcOrd="0" destOrd="0" parTransId="{037BEFCB-8F41-4E59-8B96-2B61997DC1A6}" sibTransId="{DCFBF196-C997-4894-AC17-92EB2DE172BB}"/>
    <dgm:cxn modelId="{298F72B0-390D-4C19-A61B-2106CA86FA52}" srcId="{FAD52C5D-3DF2-4A03-BBE1-502BB03824E3}" destId="{EDE08D22-7C6A-416D-AC70-E3BD5C847A1B}" srcOrd="0" destOrd="0" parTransId="{7C8A883F-3C98-4149-BBAA-03452E4803FC}" sibTransId="{7E5923C7-C764-4B39-BA64-E9588ECBDAE3}"/>
    <dgm:cxn modelId="{40E1F2B6-5166-4552-9FDB-F6B4CD3CE51D}" type="presOf" srcId="{D3FB8890-F3CA-4BFF-A0E4-917816B9C9AA}" destId="{D67083BF-C63D-441E-987E-7C4BD5EEE5CD}" srcOrd="0" destOrd="1" presId="urn:microsoft.com/office/officeart/2005/8/layout/hList2"/>
    <dgm:cxn modelId="{D15A3815-BD9B-40B3-BCCA-BAC12C0960FD}" type="presOf" srcId="{6A144158-A797-41D4-8DB7-8924A0F64335}" destId="{D67083BF-C63D-441E-987E-7C4BD5EEE5CD}" srcOrd="0" destOrd="0" presId="urn:microsoft.com/office/officeart/2005/8/layout/hList2"/>
    <dgm:cxn modelId="{C6D2D257-2A1D-4447-A958-31F54C13A893}" type="presOf" srcId="{EDE08D22-7C6A-416D-AC70-E3BD5C847A1B}" destId="{29D7AB41-7CE6-43BD-B4AE-D1A31D7CAA56}" srcOrd="0" destOrd="0" presId="urn:microsoft.com/office/officeart/2005/8/layout/hList2"/>
    <dgm:cxn modelId="{068229DB-D8A5-41AD-9366-11D300B4162B}" type="presOf" srcId="{0A954DE9-10DD-42BD-BCB4-2AEEF58ED3C9}" destId="{D67083BF-C63D-441E-987E-7C4BD5EEE5CD}" srcOrd="0" destOrd="3" presId="urn:microsoft.com/office/officeart/2005/8/layout/hList2"/>
    <dgm:cxn modelId="{EC1C34FF-24FD-45B7-B2AE-8CA2B1C6A98B}" srcId="{EDE08D22-7C6A-416D-AC70-E3BD5C847A1B}" destId="{0A954DE9-10DD-42BD-BCB4-2AEEF58ED3C9}" srcOrd="3" destOrd="0" parTransId="{12AAA356-2C29-4FB8-BD73-62E5698D72EB}" sibTransId="{8E49F279-FEDE-45D0-98FF-BF3B66880446}"/>
    <dgm:cxn modelId="{9DCDB471-259E-4AA5-8C5F-73E5E6511863}" type="presOf" srcId="{FAD52C5D-3DF2-4A03-BBE1-502BB03824E3}" destId="{49CB9E7E-6BFC-43A1-B1BC-7C954F9B3A4C}" srcOrd="0" destOrd="0" presId="urn:microsoft.com/office/officeart/2005/8/layout/hList2"/>
    <dgm:cxn modelId="{62ABFEB4-E954-427D-91DC-A6F2F129610C}" srcId="{EDE08D22-7C6A-416D-AC70-E3BD5C847A1B}" destId="{08D36CE2-145D-4D1C-B817-642C0640EA31}" srcOrd="2" destOrd="0" parTransId="{86CFE84E-C89E-4555-8875-D96435B01378}" sibTransId="{AB270AE6-222A-4F38-8FDA-38D08CDB3AE8}"/>
    <dgm:cxn modelId="{77F534B3-E9E5-45DD-9D01-4FC6845471DC}" type="presParOf" srcId="{49CB9E7E-6BFC-43A1-B1BC-7C954F9B3A4C}" destId="{4EBD18CC-B56B-46E8-BFBC-C3FA8590A510}" srcOrd="0" destOrd="0" presId="urn:microsoft.com/office/officeart/2005/8/layout/hList2"/>
    <dgm:cxn modelId="{841DA48B-2F43-4184-8B26-80DFBF854E29}" type="presParOf" srcId="{4EBD18CC-B56B-46E8-BFBC-C3FA8590A510}" destId="{59BAA0CF-3858-4A7A-BF71-F135CA8358FC}" srcOrd="0" destOrd="0" presId="urn:microsoft.com/office/officeart/2005/8/layout/hList2"/>
    <dgm:cxn modelId="{11AE61C9-970E-4170-8CF5-13CBDC955E40}" type="presParOf" srcId="{4EBD18CC-B56B-46E8-BFBC-C3FA8590A510}" destId="{D67083BF-C63D-441E-987E-7C4BD5EEE5CD}" srcOrd="1" destOrd="0" presId="urn:microsoft.com/office/officeart/2005/8/layout/hList2"/>
    <dgm:cxn modelId="{D831EAD9-67CD-4EA2-A3CF-B559AFEA43AF}" type="presParOf" srcId="{4EBD18CC-B56B-46E8-BFBC-C3FA8590A510}" destId="{29D7AB41-7CE6-43BD-B4AE-D1A31D7CAA56}" srcOrd="2" destOrd="0" presId="urn:microsoft.com/office/officeart/2005/8/layout/hList2"/>
  </dgm:cxnLst>
  <dgm:bg/>
  <dgm:whole/>
</dgm:dataModel>
</file>

<file path=ppt/diagrams/data22.xml><?xml version="1.0" encoding="utf-8"?>
<dgm:dataModel xmlns:dgm="http://schemas.openxmlformats.org/drawingml/2006/diagram" xmlns:a="http://schemas.openxmlformats.org/drawingml/2006/main">
  <dgm:ptLst>
    <dgm:pt modelId="{838899D1-2ECA-4530-BA1D-110C7BCAF4A4}" type="doc">
      <dgm:prSet loTypeId="urn:microsoft.com/office/officeart/2005/8/layout/vProcess5" loCatId="process" qsTypeId="urn:microsoft.com/office/officeart/2005/8/quickstyle/simple2" qsCatId="simple" csTypeId="urn:microsoft.com/office/officeart/2005/8/colors/accent1_2" csCatId="accent1" phldr="1"/>
      <dgm:spPr/>
      <dgm:t>
        <a:bodyPr/>
        <a:lstStyle/>
        <a:p>
          <a:endParaRPr lang="pt-BR"/>
        </a:p>
      </dgm:t>
    </dgm:pt>
    <dgm:pt modelId="{E09FDA8D-F394-426F-8305-FE45BDA8B750}">
      <dgm:prSet/>
      <dgm:spPr/>
      <dgm:t>
        <a:bodyPr/>
        <a:lstStyle/>
        <a:p>
          <a:pPr rtl="0"/>
          <a:r>
            <a:rPr lang="pt-BR" dirty="0" smtClean="0">
              <a:effectLst>
                <a:outerShdw blurRad="38100" dist="38100" dir="2700000" algn="tl">
                  <a:srgbClr val="000000">
                    <a:alpha val="43137"/>
                  </a:srgbClr>
                </a:outerShdw>
              </a:effectLst>
            </a:rPr>
            <a:t>Por que esta Sprint é valiosa?</a:t>
          </a:r>
          <a:endParaRPr lang="pt-BR" dirty="0">
            <a:effectLst>
              <a:outerShdw blurRad="38100" dist="38100" dir="2700000" algn="tl">
                <a:srgbClr val="000000">
                  <a:alpha val="43137"/>
                </a:srgbClr>
              </a:outerShdw>
            </a:effectLst>
          </a:endParaRPr>
        </a:p>
      </dgm:t>
    </dgm:pt>
    <dgm:pt modelId="{B8553E9E-01D1-4115-929F-045D43D72942}" type="parTrans" cxnId="{25DBF811-59AB-4365-BCE1-136826CC6F44}">
      <dgm:prSet/>
      <dgm:spPr/>
      <dgm:t>
        <a:bodyPr/>
        <a:lstStyle/>
        <a:p>
          <a:endParaRPr lang="pt-BR">
            <a:effectLst>
              <a:outerShdw blurRad="38100" dist="38100" dir="2700000" algn="tl">
                <a:srgbClr val="000000">
                  <a:alpha val="43137"/>
                </a:srgbClr>
              </a:outerShdw>
            </a:effectLst>
          </a:endParaRPr>
        </a:p>
      </dgm:t>
    </dgm:pt>
    <dgm:pt modelId="{3C62E5CB-D43C-4882-9A92-29902BD9831C}" type="sibTrans" cxnId="{25DBF811-59AB-4365-BCE1-136826CC6F44}">
      <dgm:prSet/>
      <dgm:spPr/>
      <dgm:t>
        <a:bodyPr/>
        <a:lstStyle/>
        <a:p>
          <a:endParaRPr lang="pt-BR">
            <a:effectLst>
              <a:outerShdw blurRad="38100" dist="38100" dir="2700000" algn="tl">
                <a:srgbClr val="000000">
                  <a:alpha val="43137"/>
                </a:srgbClr>
              </a:outerShdw>
            </a:effectLst>
          </a:endParaRPr>
        </a:p>
      </dgm:t>
    </dgm:pt>
    <dgm:pt modelId="{C9CCB72C-34A1-4FD6-BFBD-46EA280ECD86}">
      <dgm:prSet/>
      <dgm:spPr/>
      <dgm:t>
        <a:bodyPr/>
        <a:lstStyle/>
        <a:p>
          <a:pPr rtl="0"/>
          <a:r>
            <a:rPr lang="pt-BR" dirty="0" smtClean="0">
              <a:effectLst>
                <a:outerShdw blurRad="38100" dist="38100" dir="2700000" algn="tl">
                  <a:srgbClr val="000000">
                    <a:alpha val="43137"/>
                  </a:srgbClr>
                </a:outerShdw>
              </a:effectLst>
            </a:rPr>
            <a:t>O que pode ser feito nesta Sprint?</a:t>
          </a:r>
          <a:endParaRPr lang="pt-BR" dirty="0">
            <a:effectLst>
              <a:outerShdw blurRad="38100" dist="38100" dir="2700000" algn="tl">
                <a:srgbClr val="000000">
                  <a:alpha val="43137"/>
                </a:srgbClr>
              </a:outerShdw>
            </a:effectLst>
          </a:endParaRPr>
        </a:p>
      </dgm:t>
    </dgm:pt>
    <dgm:pt modelId="{61493790-ADF0-4679-BABF-0578499E705E}" type="parTrans" cxnId="{FF042819-9CE1-428E-B002-4F217CE90466}">
      <dgm:prSet/>
      <dgm:spPr/>
      <dgm:t>
        <a:bodyPr/>
        <a:lstStyle/>
        <a:p>
          <a:endParaRPr lang="pt-BR">
            <a:effectLst>
              <a:outerShdw blurRad="38100" dist="38100" dir="2700000" algn="tl">
                <a:srgbClr val="000000">
                  <a:alpha val="43137"/>
                </a:srgbClr>
              </a:outerShdw>
            </a:effectLst>
          </a:endParaRPr>
        </a:p>
      </dgm:t>
    </dgm:pt>
    <dgm:pt modelId="{23EAF10D-C077-4B66-906C-C46994682AFE}" type="sibTrans" cxnId="{FF042819-9CE1-428E-B002-4F217CE90466}">
      <dgm:prSet/>
      <dgm:spPr/>
      <dgm:t>
        <a:bodyPr/>
        <a:lstStyle/>
        <a:p>
          <a:endParaRPr lang="pt-BR">
            <a:effectLst>
              <a:outerShdw blurRad="38100" dist="38100" dir="2700000" algn="tl">
                <a:srgbClr val="000000">
                  <a:alpha val="43137"/>
                </a:srgbClr>
              </a:outerShdw>
            </a:effectLst>
          </a:endParaRPr>
        </a:p>
      </dgm:t>
    </dgm:pt>
    <dgm:pt modelId="{31F88893-E8BE-431A-88E1-2DD55B466296}">
      <dgm:prSet/>
      <dgm:spPr/>
      <dgm:t>
        <a:bodyPr/>
        <a:lstStyle/>
        <a:p>
          <a:pPr rtl="0"/>
          <a:r>
            <a:rPr lang="pt-BR" dirty="0" smtClean="0">
              <a:effectLst>
                <a:outerShdw blurRad="38100" dist="38100" dir="2700000" algn="tl">
                  <a:srgbClr val="000000">
                    <a:alpha val="43137"/>
                  </a:srgbClr>
                </a:outerShdw>
              </a:effectLst>
            </a:rPr>
            <a:t>Como o trabalho será realizado?</a:t>
          </a:r>
          <a:endParaRPr lang="pt-BR" dirty="0">
            <a:effectLst>
              <a:outerShdw blurRad="38100" dist="38100" dir="2700000" algn="tl">
                <a:srgbClr val="000000">
                  <a:alpha val="43137"/>
                </a:srgbClr>
              </a:outerShdw>
            </a:effectLst>
          </a:endParaRPr>
        </a:p>
      </dgm:t>
    </dgm:pt>
    <dgm:pt modelId="{544221F7-E2FE-4EF6-9FD4-93BD01DD0878}" type="parTrans" cxnId="{4CAE5AEA-5B5C-449A-A87B-0B6C673556F6}">
      <dgm:prSet/>
      <dgm:spPr/>
      <dgm:t>
        <a:bodyPr/>
        <a:lstStyle/>
        <a:p>
          <a:endParaRPr lang="pt-BR">
            <a:effectLst>
              <a:outerShdw blurRad="38100" dist="38100" dir="2700000" algn="tl">
                <a:srgbClr val="000000">
                  <a:alpha val="43137"/>
                </a:srgbClr>
              </a:outerShdw>
            </a:effectLst>
          </a:endParaRPr>
        </a:p>
      </dgm:t>
    </dgm:pt>
    <dgm:pt modelId="{74CA8AF5-D5CB-426E-BC62-D4839E8993CD}" type="sibTrans" cxnId="{4CAE5AEA-5B5C-449A-A87B-0B6C673556F6}">
      <dgm:prSet/>
      <dgm:spPr/>
      <dgm:t>
        <a:bodyPr/>
        <a:lstStyle/>
        <a:p>
          <a:endParaRPr lang="pt-BR">
            <a:effectLst>
              <a:outerShdw blurRad="38100" dist="38100" dir="2700000" algn="tl">
                <a:srgbClr val="000000">
                  <a:alpha val="43137"/>
                </a:srgbClr>
              </a:outerShdw>
            </a:effectLst>
          </a:endParaRPr>
        </a:p>
      </dgm:t>
    </dgm:pt>
    <dgm:pt modelId="{DC94AF96-8506-41C3-B321-7F7EE7AE84E1}" type="pres">
      <dgm:prSet presAssocID="{838899D1-2ECA-4530-BA1D-110C7BCAF4A4}" presName="outerComposite" presStyleCnt="0">
        <dgm:presLayoutVars>
          <dgm:chMax val="5"/>
          <dgm:dir/>
          <dgm:resizeHandles val="exact"/>
        </dgm:presLayoutVars>
      </dgm:prSet>
      <dgm:spPr/>
    </dgm:pt>
    <dgm:pt modelId="{8BA7635F-135F-4461-9C8C-9A853C74C0D1}" type="pres">
      <dgm:prSet presAssocID="{838899D1-2ECA-4530-BA1D-110C7BCAF4A4}" presName="dummyMaxCanvas" presStyleCnt="0">
        <dgm:presLayoutVars/>
      </dgm:prSet>
      <dgm:spPr/>
    </dgm:pt>
    <dgm:pt modelId="{AA634E90-C892-47D6-8280-D4CB5FE1AC7D}" type="pres">
      <dgm:prSet presAssocID="{838899D1-2ECA-4530-BA1D-110C7BCAF4A4}" presName="ThreeNodes_1" presStyleLbl="node1" presStyleIdx="0" presStyleCnt="3">
        <dgm:presLayoutVars>
          <dgm:bulletEnabled val="1"/>
        </dgm:presLayoutVars>
      </dgm:prSet>
      <dgm:spPr/>
    </dgm:pt>
    <dgm:pt modelId="{7F103041-28F7-4E10-B8A8-506E9759F63E}" type="pres">
      <dgm:prSet presAssocID="{838899D1-2ECA-4530-BA1D-110C7BCAF4A4}" presName="ThreeNodes_2" presStyleLbl="node1" presStyleIdx="1" presStyleCnt="3">
        <dgm:presLayoutVars>
          <dgm:bulletEnabled val="1"/>
        </dgm:presLayoutVars>
      </dgm:prSet>
      <dgm:spPr/>
    </dgm:pt>
    <dgm:pt modelId="{8CD5D615-15B8-4DF2-BC99-16A94522E286}" type="pres">
      <dgm:prSet presAssocID="{838899D1-2ECA-4530-BA1D-110C7BCAF4A4}" presName="ThreeNodes_3" presStyleLbl="node1" presStyleIdx="2" presStyleCnt="3">
        <dgm:presLayoutVars>
          <dgm:bulletEnabled val="1"/>
        </dgm:presLayoutVars>
      </dgm:prSet>
      <dgm:spPr/>
    </dgm:pt>
    <dgm:pt modelId="{26579A81-D2AF-411C-A32A-9BE49867FD82}" type="pres">
      <dgm:prSet presAssocID="{838899D1-2ECA-4530-BA1D-110C7BCAF4A4}" presName="ThreeConn_1-2" presStyleLbl="fgAccFollowNode1" presStyleIdx="0" presStyleCnt="2">
        <dgm:presLayoutVars>
          <dgm:bulletEnabled val="1"/>
        </dgm:presLayoutVars>
      </dgm:prSet>
      <dgm:spPr/>
    </dgm:pt>
    <dgm:pt modelId="{6BA88856-540C-43E5-BBF9-AE40035B407F}" type="pres">
      <dgm:prSet presAssocID="{838899D1-2ECA-4530-BA1D-110C7BCAF4A4}" presName="ThreeConn_2-3" presStyleLbl="fgAccFollowNode1" presStyleIdx="1" presStyleCnt="2">
        <dgm:presLayoutVars>
          <dgm:bulletEnabled val="1"/>
        </dgm:presLayoutVars>
      </dgm:prSet>
      <dgm:spPr/>
    </dgm:pt>
    <dgm:pt modelId="{80D975BE-AB51-480D-B6DB-F930AC45D154}" type="pres">
      <dgm:prSet presAssocID="{838899D1-2ECA-4530-BA1D-110C7BCAF4A4}" presName="ThreeNodes_1_text" presStyleLbl="node1" presStyleIdx="2" presStyleCnt="3">
        <dgm:presLayoutVars>
          <dgm:bulletEnabled val="1"/>
        </dgm:presLayoutVars>
      </dgm:prSet>
      <dgm:spPr/>
    </dgm:pt>
    <dgm:pt modelId="{03804A43-81E2-40FC-9D03-AAD4C6CA4187}" type="pres">
      <dgm:prSet presAssocID="{838899D1-2ECA-4530-BA1D-110C7BCAF4A4}" presName="ThreeNodes_2_text" presStyleLbl="node1" presStyleIdx="2" presStyleCnt="3">
        <dgm:presLayoutVars>
          <dgm:bulletEnabled val="1"/>
        </dgm:presLayoutVars>
      </dgm:prSet>
      <dgm:spPr/>
    </dgm:pt>
    <dgm:pt modelId="{AC28C85B-B6DC-4FA3-94A9-463E781B0609}" type="pres">
      <dgm:prSet presAssocID="{838899D1-2ECA-4530-BA1D-110C7BCAF4A4}" presName="ThreeNodes_3_text" presStyleLbl="node1" presStyleIdx="2" presStyleCnt="3">
        <dgm:presLayoutVars>
          <dgm:bulletEnabled val="1"/>
        </dgm:presLayoutVars>
      </dgm:prSet>
      <dgm:spPr/>
    </dgm:pt>
  </dgm:ptLst>
  <dgm:cxnLst>
    <dgm:cxn modelId="{34401C38-B95A-4595-9306-0A3F0AC4B941}" type="presOf" srcId="{C9CCB72C-34A1-4FD6-BFBD-46EA280ECD86}" destId="{7F103041-28F7-4E10-B8A8-506E9759F63E}" srcOrd="0" destOrd="0" presId="urn:microsoft.com/office/officeart/2005/8/layout/vProcess5"/>
    <dgm:cxn modelId="{25DBF811-59AB-4365-BCE1-136826CC6F44}" srcId="{838899D1-2ECA-4530-BA1D-110C7BCAF4A4}" destId="{E09FDA8D-F394-426F-8305-FE45BDA8B750}" srcOrd="0" destOrd="0" parTransId="{B8553E9E-01D1-4115-929F-045D43D72942}" sibTransId="{3C62E5CB-D43C-4882-9A92-29902BD9831C}"/>
    <dgm:cxn modelId="{293A4E80-A97D-40D0-B30C-C1F382B2693D}" type="presOf" srcId="{E09FDA8D-F394-426F-8305-FE45BDA8B750}" destId="{80D975BE-AB51-480D-B6DB-F930AC45D154}" srcOrd="1" destOrd="0" presId="urn:microsoft.com/office/officeart/2005/8/layout/vProcess5"/>
    <dgm:cxn modelId="{FF042819-9CE1-428E-B002-4F217CE90466}" srcId="{838899D1-2ECA-4530-BA1D-110C7BCAF4A4}" destId="{C9CCB72C-34A1-4FD6-BFBD-46EA280ECD86}" srcOrd="1" destOrd="0" parTransId="{61493790-ADF0-4679-BABF-0578499E705E}" sibTransId="{23EAF10D-C077-4B66-906C-C46994682AFE}"/>
    <dgm:cxn modelId="{0AAFB27E-3962-421A-84BE-2CB25A03705C}" type="presOf" srcId="{3C62E5CB-D43C-4882-9A92-29902BD9831C}" destId="{26579A81-D2AF-411C-A32A-9BE49867FD82}" srcOrd="0" destOrd="0" presId="urn:microsoft.com/office/officeart/2005/8/layout/vProcess5"/>
    <dgm:cxn modelId="{32C76D07-31FE-4D2F-B0A8-A9276428387D}" type="presOf" srcId="{31F88893-E8BE-431A-88E1-2DD55B466296}" destId="{AC28C85B-B6DC-4FA3-94A9-463E781B0609}" srcOrd="1" destOrd="0" presId="urn:microsoft.com/office/officeart/2005/8/layout/vProcess5"/>
    <dgm:cxn modelId="{6F0E79E3-539F-4019-9EEE-1DE43339F1D7}" type="presOf" srcId="{E09FDA8D-F394-426F-8305-FE45BDA8B750}" destId="{AA634E90-C892-47D6-8280-D4CB5FE1AC7D}" srcOrd="0" destOrd="0" presId="urn:microsoft.com/office/officeart/2005/8/layout/vProcess5"/>
    <dgm:cxn modelId="{F6E2A480-9B88-4639-9145-52F8A1767916}" type="presOf" srcId="{C9CCB72C-34A1-4FD6-BFBD-46EA280ECD86}" destId="{03804A43-81E2-40FC-9D03-AAD4C6CA4187}" srcOrd="1" destOrd="0" presId="urn:microsoft.com/office/officeart/2005/8/layout/vProcess5"/>
    <dgm:cxn modelId="{77F9556B-0439-4A61-B813-BF1C7843F38B}" type="presOf" srcId="{31F88893-E8BE-431A-88E1-2DD55B466296}" destId="{8CD5D615-15B8-4DF2-BC99-16A94522E286}" srcOrd="0" destOrd="0" presId="urn:microsoft.com/office/officeart/2005/8/layout/vProcess5"/>
    <dgm:cxn modelId="{D715273E-65CD-4716-B94D-A2F3AF9B7FBF}" type="presOf" srcId="{23EAF10D-C077-4B66-906C-C46994682AFE}" destId="{6BA88856-540C-43E5-BBF9-AE40035B407F}" srcOrd="0" destOrd="0" presId="urn:microsoft.com/office/officeart/2005/8/layout/vProcess5"/>
    <dgm:cxn modelId="{3019BB0C-A785-4C50-94E8-E19D9D79218B}" type="presOf" srcId="{838899D1-2ECA-4530-BA1D-110C7BCAF4A4}" destId="{DC94AF96-8506-41C3-B321-7F7EE7AE84E1}" srcOrd="0" destOrd="0" presId="urn:microsoft.com/office/officeart/2005/8/layout/vProcess5"/>
    <dgm:cxn modelId="{4CAE5AEA-5B5C-449A-A87B-0B6C673556F6}" srcId="{838899D1-2ECA-4530-BA1D-110C7BCAF4A4}" destId="{31F88893-E8BE-431A-88E1-2DD55B466296}" srcOrd="2" destOrd="0" parTransId="{544221F7-E2FE-4EF6-9FD4-93BD01DD0878}" sibTransId="{74CA8AF5-D5CB-426E-BC62-D4839E8993CD}"/>
    <dgm:cxn modelId="{527AAD3C-81BC-4E4B-9A87-B67A5CACAD33}" type="presParOf" srcId="{DC94AF96-8506-41C3-B321-7F7EE7AE84E1}" destId="{8BA7635F-135F-4461-9C8C-9A853C74C0D1}" srcOrd="0" destOrd="0" presId="urn:microsoft.com/office/officeart/2005/8/layout/vProcess5"/>
    <dgm:cxn modelId="{AC9AA8BA-7031-4583-B1CF-9E9533487528}" type="presParOf" srcId="{DC94AF96-8506-41C3-B321-7F7EE7AE84E1}" destId="{AA634E90-C892-47D6-8280-D4CB5FE1AC7D}" srcOrd="1" destOrd="0" presId="urn:microsoft.com/office/officeart/2005/8/layout/vProcess5"/>
    <dgm:cxn modelId="{DDE2A49E-EA4F-44BA-BFAD-8218288EE9EB}" type="presParOf" srcId="{DC94AF96-8506-41C3-B321-7F7EE7AE84E1}" destId="{7F103041-28F7-4E10-B8A8-506E9759F63E}" srcOrd="2" destOrd="0" presId="urn:microsoft.com/office/officeart/2005/8/layout/vProcess5"/>
    <dgm:cxn modelId="{9FC84161-86D1-4837-B89E-81C7ADB233DA}" type="presParOf" srcId="{DC94AF96-8506-41C3-B321-7F7EE7AE84E1}" destId="{8CD5D615-15B8-4DF2-BC99-16A94522E286}" srcOrd="3" destOrd="0" presId="urn:microsoft.com/office/officeart/2005/8/layout/vProcess5"/>
    <dgm:cxn modelId="{3AEA5CE8-E8E5-481F-AE90-954B1834D63A}" type="presParOf" srcId="{DC94AF96-8506-41C3-B321-7F7EE7AE84E1}" destId="{26579A81-D2AF-411C-A32A-9BE49867FD82}" srcOrd="4" destOrd="0" presId="urn:microsoft.com/office/officeart/2005/8/layout/vProcess5"/>
    <dgm:cxn modelId="{2D25F2DB-46E2-4FA2-A817-35F0DFB9E1FB}" type="presParOf" srcId="{DC94AF96-8506-41C3-B321-7F7EE7AE84E1}" destId="{6BA88856-540C-43E5-BBF9-AE40035B407F}" srcOrd="5" destOrd="0" presId="urn:microsoft.com/office/officeart/2005/8/layout/vProcess5"/>
    <dgm:cxn modelId="{00EA1CC2-DC0B-4AD9-9309-21E463BC628C}" type="presParOf" srcId="{DC94AF96-8506-41C3-B321-7F7EE7AE84E1}" destId="{80D975BE-AB51-480D-B6DB-F930AC45D154}" srcOrd="6" destOrd="0" presId="urn:microsoft.com/office/officeart/2005/8/layout/vProcess5"/>
    <dgm:cxn modelId="{E52CBC50-DB24-46CD-8444-FA0BF7CABFA1}" type="presParOf" srcId="{DC94AF96-8506-41C3-B321-7F7EE7AE84E1}" destId="{03804A43-81E2-40FC-9D03-AAD4C6CA4187}" srcOrd="7" destOrd="0" presId="urn:microsoft.com/office/officeart/2005/8/layout/vProcess5"/>
    <dgm:cxn modelId="{923EF916-23EE-420B-8697-E37573E713FF}" type="presParOf" srcId="{DC94AF96-8506-41C3-B321-7F7EE7AE84E1}" destId="{AC28C85B-B6DC-4FA3-94A9-463E781B0609}" srcOrd="8" destOrd="0" presId="urn:microsoft.com/office/officeart/2005/8/layout/vProcess5"/>
  </dgm:cxnLst>
  <dgm:bg/>
  <dgm:whole/>
</dgm:dataModel>
</file>

<file path=ppt/diagrams/data23.xml><?xml version="1.0" encoding="utf-8"?>
<dgm:dataModel xmlns:dgm="http://schemas.openxmlformats.org/drawingml/2006/diagram" xmlns:a="http://schemas.openxmlformats.org/drawingml/2006/main">
  <dgm:ptLst>
    <dgm:pt modelId="{832A3C12-0A3F-4C67-BF8A-ACE57E2EE61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98B56498-AFEB-4060-A1DA-E5466B7E9FC7}">
      <dgm:prSet/>
      <dgm:spPr/>
      <dgm:t>
        <a:bodyPr/>
        <a:lstStyle/>
        <a:p>
          <a:pPr rtl="0"/>
          <a:r>
            <a:rPr lang="pt-BR" dirty="0" smtClean="0"/>
            <a:t>POR QUE</a:t>
          </a:r>
          <a:endParaRPr lang="pt-BR" dirty="0"/>
        </a:p>
      </dgm:t>
    </dgm:pt>
    <dgm:pt modelId="{3718C415-747B-4B9C-832E-F6D84A51CB36}" type="parTrans" cxnId="{28BDE0D5-9389-4ED7-9297-CF6194B05F56}">
      <dgm:prSet/>
      <dgm:spPr/>
      <dgm:t>
        <a:bodyPr/>
        <a:lstStyle/>
        <a:p>
          <a:endParaRPr lang="pt-BR"/>
        </a:p>
      </dgm:t>
    </dgm:pt>
    <dgm:pt modelId="{8AE8D916-0B2D-4DB5-BA01-3DC68AFC7986}" type="sibTrans" cxnId="{28BDE0D5-9389-4ED7-9297-CF6194B05F56}">
      <dgm:prSet/>
      <dgm:spPr/>
      <dgm:t>
        <a:bodyPr/>
        <a:lstStyle/>
        <a:p>
          <a:endParaRPr lang="pt-BR"/>
        </a:p>
      </dgm:t>
    </dgm:pt>
    <dgm:pt modelId="{AB969FB6-AD2F-4DD0-9819-D6ADEA805C82}">
      <dgm:prSet/>
      <dgm:spPr/>
      <dgm:t>
        <a:bodyPr/>
        <a:lstStyle/>
        <a:p>
          <a:pPr rtl="0"/>
          <a:r>
            <a:rPr lang="pt-BR" dirty="0" smtClean="0"/>
            <a:t>O PO propõe como o produto pode aumentar seu valor e utilidade na Sprint atual. Todo o time colabora para definir uma Meta da Sprint que diz porque a Sprint é valiosa para os stakeholders. A meta da Sprint deve ser finalizada primeiro</a:t>
          </a:r>
          <a:endParaRPr lang="pt-BR" dirty="0"/>
        </a:p>
      </dgm:t>
    </dgm:pt>
    <dgm:pt modelId="{678DA72D-18C6-44C4-8999-172273D56500}" type="parTrans" cxnId="{F473EE25-B604-429D-8AED-102694FFD0AD}">
      <dgm:prSet/>
      <dgm:spPr/>
      <dgm:t>
        <a:bodyPr/>
        <a:lstStyle/>
        <a:p>
          <a:endParaRPr lang="pt-BR"/>
        </a:p>
      </dgm:t>
    </dgm:pt>
    <dgm:pt modelId="{FE78F1F7-D186-49D2-96B6-36B944997861}" type="sibTrans" cxnId="{F473EE25-B604-429D-8AED-102694FFD0AD}">
      <dgm:prSet/>
      <dgm:spPr/>
      <dgm:t>
        <a:bodyPr/>
        <a:lstStyle/>
        <a:p>
          <a:endParaRPr lang="pt-BR"/>
        </a:p>
      </dgm:t>
    </dgm:pt>
    <dgm:pt modelId="{6F4B2890-4B53-4FB1-9741-59A3E1B738A0}">
      <dgm:prSet/>
      <dgm:spPr/>
      <dgm:t>
        <a:bodyPr/>
        <a:lstStyle/>
        <a:p>
          <a:pPr rtl="0"/>
          <a:r>
            <a:rPr lang="pt-BR" dirty="0" smtClean="0"/>
            <a:t>O QUE </a:t>
          </a:r>
          <a:endParaRPr lang="pt-BR" dirty="0"/>
        </a:p>
      </dgm:t>
    </dgm:pt>
    <dgm:pt modelId="{A941EDF2-2E18-44F0-B6D8-633C71FC26DC}" type="parTrans" cxnId="{DBC89126-79C3-47B6-8B48-F7372ED7CC08}">
      <dgm:prSet/>
      <dgm:spPr/>
      <dgm:t>
        <a:bodyPr/>
        <a:lstStyle/>
        <a:p>
          <a:endParaRPr lang="pt-BR"/>
        </a:p>
      </dgm:t>
    </dgm:pt>
    <dgm:pt modelId="{7DA6DC9E-1567-4E8B-8EC8-57E250C75923}" type="sibTrans" cxnId="{DBC89126-79C3-47B6-8B48-F7372ED7CC08}">
      <dgm:prSet/>
      <dgm:spPr/>
      <dgm:t>
        <a:bodyPr/>
        <a:lstStyle/>
        <a:p>
          <a:endParaRPr lang="pt-BR"/>
        </a:p>
      </dgm:t>
    </dgm:pt>
    <dgm:pt modelId="{BAE020BD-AC34-4A08-BA02-D6D97FD6918E}">
      <dgm:prSet/>
      <dgm:spPr/>
      <dgm:t>
        <a:bodyPr/>
        <a:lstStyle/>
        <a:p>
          <a:pPr rtl="0"/>
          <a:r>
            <a:rPr lang="pt-BR" dirty="0" smtClean="0"/>
            <a:t>O PO explica e discute o objetivo que a Sprint deve almejar e percorre os itens do Backlog do Produto que estão envolvidos. Toda a equipe colabora no entendimento das tarefas, e prever a funcionalidade que será desenvolvida</a:t>
          </a:r>
          <a:endParaRPr lang="pt-BR" dirty="0"/>
        </a:p>
      </dgm:t>
    </dgm:pt>
    <dgm:pt modelId="{868A5F0D-13CF-45DF-8AD3-D782BD0F7A05}" type="parTrans" cxnId="{D2F50597-BA01-49A2-9F03-F18DAAA7C116}">
      <dgm:prSet/>
      <dgm:spPr/>
      <dgm:t>
        <a:bodyPr/>
        <a:lstStyle/>
        <a:p>
          <a:endParaRPr lang="pt-BR"/>
        </a:p>
      </dgm:t>
    </dgm:pt>
    <dgm:pt modelId="{2607C07E-31B0-40D5-8B02-BC00663AAE31}" type="sibTrans" cxnId="{D2F50597-BA01-49A2-9F03-F18DAAA7C116}">
      <dgm:prSet/>
      <dgm:spPr/>
      <dgm:t>
        <a:bodyPr/>
        <a:lstStyle/>
        <a:p>
          <a:endParaRPr lang="pt-BR"/>
        </a:p>
      </dgm:t>
    </dgm:pt>
    <dgm:pt modelId="{886FBE6C-BFE1-4570-BDA9-334E4BC81571}">
      <dgm:prSet/>
      <dgm:spPr/>
      <dgm:t>
        <a:bodyPr/>
        <a:lstStyle/>
        <a:p>
          <a:pPr rtl="0"/>
          <a:r>
            <a:rPr lang="pt-BR" dirty="0" smtClean="0"/>
            <a:t>COMO</a:t>
          </a:r>
          <a:endParaRPr lang="pt-BR" dirty="0"/>
        </a:p>
      </dgm:t>
    </dgm:pt>
    <dgm:pt modelId="{0EB2B50F-5E96-4A40-B2DF-3B9CE68362ED}" type="parTrans" cxnId="{8DD1FEA6-303C-44A0-A1D2-90EEF0DC0CC2}">
      <dgm:prSet/>
      <dgm:spPr/>
      <dgm:t>
        <a:bodyPr/>
        <a:lstStyle/>
        <a:p>
          <a:endParaRPr lang="pt-BR"/>
        </a:p>
      </dgm:t>
    </dgm:pt>
    <dgm:pt modelId="{40DCC45F-A633-4117-8A58-C05B0B5A58A0}" type="sibTrans" cxnId="{8DD1FEA6-303C-44A0-A1D2-90EEF0DC0CC2}">
      <dgm:prSet/>
      <dgm:spPr/>
      <dgm:t>
        <a:bodyPr/>
        <a:lstStyle/>
        <a:p>
          <a:endParaRPr lang="pt-BR"/>
        </a:p>
      </dgm:t>
    </dgm:pt>
    <dgm:pt modelId="{9BE4D8F6-DDE1-4AE6-AD91-570F312F0A2F}">
      <dgm:prSet/>
      <dgm:spPr/>
      <dgm:t>
        <a:bodyPr/>
        <a:lstStyle/>
        <a:p>
          <a:pPr rtl="0"/>
          <a:r>
            <a:rPr lang="pt-BR" dirty="0" smtClean="0"/>
            <a:t>A equipe descreverá como construirá a funcionalidade e quais critérios devem ser atendidos para que a etapa possa ser concluída</a:t>
          </a:r>
          <a:endParaRPr lang="pt-BR" dirty="0"/>
        </a:p>
      </dgm:t>
    </dgm:pt>
    <dgm:pt modelId="{B6B827DC-B88E-4FCE-BF56-DF06510DD862}" type="parTrans" cxnId="{0E3F17B7-DB60-4E91-BC93-C5B7570BC97F}">
      <dgm:prSet/>
      <dgm:spPr/>
      <dgm:t>
        <a:bodyPr/>
        <a:lstStyle/>
        <a:p>
          <a:endParaRPr lang="pt-BR"/>
        </a:p>
      </dgm:t>
    </dgm:pt>
    <dgm:pt modelId="{E754928B-09C5-47CE-A820-006CBFCC7A95}" type="sibTrans" cxnId="{0E3F17B7-DB60-4E91-BC93-C5B7570BC97F}">
      <dgm:prSet/>
      <dgm:spPr/>
      <dgm:t>
        <a:bodyPr/>
        <a:lstStyle/>
        <a:p>
          <a:endParaRPr lang="pt-BR"/>
        </a:p>
      </dgm:t>
    </dgm:pt>
    <dgm:pt modelId="{EDD303D4-4826-431E-B1E1-826BA58D7BF3}">
      <dgm:prSet/>
      <dgm:spPr/>
      <dgm:t>
        <a:bodyPr/>
        <a:lstStyle/>
        <a:p>
          <a:pPr rtl="0"/>
          <a:r>
            <a:rPr lang="pt-BR" dirty="0" smtClean="0"/>
            <a:t>A equipe concorda com a meta, mostrando os objetivos que serão atendidos</a:t>
          </a:r>
          <a:endParaRPr lang="pt-BR" dirty="0"/>
        </a:p>
      </dgm:t>
    </dgm:pt>
    <dgm:pt modelId="{D794F9B8-40B5-475E-B6BC-6EF6B9E11511}" type="parTrans" cxnId="{C7C3F08F-616D-49D4-901F-C01859843556}">
      <dgm:prSet/>
      <dgm:spPr/>
      <dgm:t>
        <a:bodyPr/>
        <a:lstStyle/>
        <a:p>
          <a:endParaRPr lang="pt-BR"/>
        </a:p>
      </dgm:t>
    </dgm:pt>
    <dgm:pt modelId="{51693E0F-7A9B-4EF8-A620-57509D00E533}" type="sibTrans" cxnId="{C7C3F08F-616D-49D4-901F-C01859843556}">
      <dgm:prSet/>
      <dgm:spPr/>
      <dgm:t>
        <a:bodyPr/>
        <a:lstStyle/>
        <a:p>
          <a:endParaRPr lang="pt-BR"/>
        </a:p>
      </dgm:t>
    </dgm:pt>
    <dgm:pt modelId="{4EE60FFA-19FC-432B-BEBA-11C24A7D764E}">
      <dgm:prSet/>
      <dgm:spPr/>
      <dgm:t>
        <a:bodyPr/>
        <a:lstStyle/>
        <a:p>
          <a:pPr rtl="0"/>
          <a:r>
            <a:rPr lang="pt-BR" dirty="0" smtClean="0"/>
            <a:t>Os desenvolvedores planejam o trabalho necessário para atender à Definição de Concluído. Para cada item do Backlog do Produto selecionado decompõe-se em itens menores de um dia ou menos de trabalho. A forma como isso é feito fica a critério exclusivo dos Desenvolvedores.</a:t>
          </a:r>
          <a:endParaRPr lang="pt-BR" dirty="0"/>
        </a:p>
      </dgm:t>
    </dgm:pt>
    <dgm:pt modelId="{962312D0-F259-4061-866E-74E685C0CD41}" type="parTrans" cxnId="{AF7CEFA6-21BE-4300-8832-844FC5DF5EA8}">
      <dgm:prSet/>
      <dgm:spPr/>
      <dgm:t>
        <a:bodyPr/>
        <a:lstStyle/>
        <a:p>
          <a:endParaRPr lang="pt-BR"/>
        </a:p>
      </dgm:t>
    </dgm:pt>
    <dgm:pt modelId="{AB6CEFDC-E3CF-4243-9668-8687F5D6F814}" type="sibTrans" cxnId="{AF7CEFA6-21BE-4300-8832-844FC5DF5EA8}">
      <dgm:prSet/>
      <dgm:spPr/>
      <dgm:t>
        <a:bodyPr/>
        <a:lstStyle/>
        <a:p>
          <a:endParaRPr lang="pt-BR"/>
        </a:p>
      </dgm:t>
    </dgm:pt>
    <dgm:pt modelId="{373FDA69-76D3-486F-8EEC-A7BD47107C2F}" type="pres">
      <dgm:prSet presAssocID="{832A3C12-0A3F-4C67-BF8A-ACE57E2EE614}" presName="linear" presStyleCnt="0">
        <dgm:presLayoutVars>
          <dgm:animLvl val="lvl"/>
          <dgm:resizeHandles val="exact"/>
        </dgm:presLayoutVars>
      </dgm:prSet>
      <dgm:spPr/>
    </dgm:pt>
    <dgm:pt modelId="{2890A9C7-690B-40BD-B1F1-1F5CD5BBDE49}" type="pres">
      <dgm:prSet presAssocID="{98B56498-AFEB-4060-A1DA-E5466B7E9FC7}" presName="parentText" presStyleLbl="node1" presStyleIdx="0" presStyleCnt="3">
        <dgm:presLayoutVars>
          <dgm:chMax val="0"/>
          <dgm:bulletEnabled val="1"/>
        </dgm:presLayoutVars>
      </dgm:prSet>
      <dgm:spPr/>
    </dgm:pt>
    <dgm:pt modelId="{16789FBB-B851-4E46-8446-6D14B25C2A09}" type="pres">
      <dgm:prSet presAssocID="{98B56498-AFEB-4060-A1DA-E5466B7E9FC7}" presName="childText" presStyleLbl="revTx" presStyleIdx="0" presStyleCnt="3">
        <dgm:presLayoutVars>
          <dgm:bulletEnabled val="1"/>
        </dgm:presLayoutVars>
      </dgm:prSet>
      <dgm:spPr/>
      <dgm:t>
        <a:bodyPr/>
        <a:lstStyle/>
        <a:p>
          <a:endParaRPr lang="pt-BR"/>
        </a:p>
      </dgm:t>
    </dgm:pt>
    <dgm:pt modelId="{F967FADA-BA6A-45BD-B52D-B10482B1FB47}" type="pres">
      <dgm:prSet presAssocID="{6F4B2890-4B53-4FB1-9741-59A3E1B738A0}" presName="parentText" presStyleLbl="node1" presStyleIdx="1" presStyleCnt="3">
        <dgm:presLayoutVars>
          <dgm:chMax val="0"/>
          <dgm:bulletEnabled val="1"/>
        </dgm:presLayoutVars>
      </dgm:prSet>
      <dgm:spPr/>
    </dgm:pt>
    <dgm:pt modelId="{0EA9FBB5-481B-44FB-87E1-BB542782B403}" type="pres">
      <dgm:prSet presAssocID="{6F4B2890-4B53-4FB1-9741-59A3E1B738A0}" presName="childText" presStyleLbl="revTx" presStyleIdx="1" presStyleCnt="3">
        <dgm:presLayoutVars>
          <dgm:bulletEnabled val="1"/>
        </dgm:presLayoutVars>
      </dgm:prSet>
      <dgm:spPr/>
      <dgm:t>
        <a:bodyPr/>
        <a:lstStyle/>
        <a:p>
          <a:endParaRPr lang="pt-BR"/>
        </a:p>
      </dgm:t>
    </dgm:pt>
    <dgm:pt modelId="{00054AAC-36BE-49C9-B205-DCEB9DA5AFE1}" type="pres">
      <dgm:prSet presAssocID="{886FBE6C-BFE1-4570-BDA9-334E4BC81571}" presName="parentText" presStyleLbl="node1" presStyleIdx="2" presStyleCnt="3">
        <dgm:presLayoutVars>
          <dgm:chMax val="0"/>
          <dgm:bulletEnabled val="1"/>
        </dgm:presLayoutVars>
      </dgm:prSet>
      <dgm:spPr/>
    </dgm:pt>
    <dgm:pt modelId="{7E5D3D97-CA3C-4A1A-A553-38BAD033BE56}" type="pres">
      <dgm:prSet presAssocID="{886FBE6C-BFE1-4570-BDA9-334E4BC81571}" presName="childText" presStyleLbl="revTx" presStyleIdx="2" presStyleCnt="3">
        <dgm:presLayoutVars>
          <dgm:bulletEnabled val="1"/>
        </dgm:presLayoutVars>
      </dgm:prSet>
      <dgm:spPr/>
      <dgm:t>
        <a:bodyPr/>
        <a:lstStyle/>
        <a:p>
          <a:endParaRPr lang="pt-BR"/>
        </a:p>
      </dgm:t>
    </dgm:pt>
  </dgm:ptLst>
  <dgm:cxnLst>
    <dgm:cxn modelId="{DC529BC2-C8F6-466A-AC8E-B1114C234CBA}" type="presOf" srcId="{4EE60FFA-19FC-432B-BEBA-11C24A7D764E}" destId="{7E5D3D97-CA3C-4A1A-A553-38BAD033BE56}" srcOrd="0" destOrd="1" presId="urn:microsoft.com/office/officeart/2005/8/layout/vList2"/>
    <dgm:cxn modelId="{0E3F17B7-DB60-4E91-BC93-C5B7570BC97F}" srcId="{886FBE6C-BFE1-4570-BDA9-334E4BC81571}" destId="{9BE4D8F6-DDE1-4AE6-AD91-570F312F0A2F}" srcOrd="0" destOrd="0" parTransId="{B6B827DC-B88E-4FCE-BF56-DF06510DD862}" sibTransId="{E754928B-09C5-47CE-A820-006CBFCC7A95}"/>
    <dgm:cxn modelId="{F473EE25-B604-429D-8AED-102694FFD0AD}" srcId="{98B56498-AFEB-4060-A1DA-E5466B7E9FC7}" destId="{AB969FB6-AD2F-4DD0-9819-D6ADEA805C82}" srcOrd="0" destOrd="0" parTransId="{678DA72D-18C6-44C4-8999-172273D56500}" sibTransId="{FE78F1F7-D186-49D2-96B6-36B944997861}"/>
    <dgm:cxn modelId="{258676B6-B4A1-4FE6-9DE3-FC3E781B4F01}" type="presOf" srcId="{6F4B2890-4B53-4FB1-9741-59A3E1B738A0}" destId="{F967FADA-BA6A-45BD-B52D-B10482B1FB47}" srcOrd="0" destOrd="0" presId="urn:microsoft.com/office/officeart/2005/8/layout/vList2"/>
    <dgm:cxn modelId="{2144CAF3-4126-4D07-A7F1-4720CB4850D5}" type="presOf" srcId="{BAE020BD-AC34-4A08-BA02-D6D97FD6918E}" destId="{0EA9FBB5-481B-44FB-87E1-BB542782B403}" srcOrd="0" destOrd="0" presId="urn:microsoft.com/office/officeart/2005/8/layout/vList2"/>
    <dgm:cxn modelId="{AF7CEFA6-21BE-4300-8832-844FC5DF5EA8}" srcId="{886FBE6C-BFE1-4570-BDA9-334E4BC81571}" destId="{4EE60FFA-19FC-432B-BEBA-11C24A7D764E}" srcOrd="1" destOrd="0" parTransId="{962312D0-F259-4061-866E-74E685C0CD41}" sibTransId="{AB6CEFDC-E3CF-4243-9668-8687F5D6F814}"/>
    <dgm:cxn modelId="{28BDE0D5-9389-4ED7-9297-CF6194B05F56}" srcId="{832A3C12-0A3F-4C67-BF8A-ACE57E2EE614}" destId="{98B56498-AFEB-4060-A1DA-E5466B7E9FC7}" srcOrd="0" destOrd="0" parTransId="{3718C415-747B-4B9C-832E-F6D84A51CB36}" sibTransId="{8AE8D916-0B2D-4DB5-BA01-3DC68AFC7986}"/>
    <dgm:cxn modelId="{C7C3F08F-616D-49D4-901F-C01859843556}" srcId="{6F4B2890-4B53-4FB1-9741-59A3E1B738A0}" destId="{EDD303D4-4826-431E-B1E1-826BA58D7BF3}" srcOrd="1" destOrd="0" parTransId="{D794F9B8-40B5-475E-B6BC-6EF6B9E11511}" sibTransId="{51693E0F-7A9B-4EF8-A620-57509D00E533}"/>
    <dgm:cxn modelId="{3209827A-1E39-4BF5-85F3-677268AC9F17}" type="presOf" srcId="{9BE4D8F6-DDE1-4AE6-AD91-570F312F0A2F}" destId="{7E5D3D97-CA3C-4A1A-A553-38BAD033BE56}" srcOrd="0" destOrd="0" presId="urn:microsoft.com/office/officeart/2005/8/layout/vList2"/>
    <dgm:cxn modelId="{CBF99016-CDD3-40A9-B50C-F187A3CFCC8F}" type="presOf" srcId="{832A3C12-0A3F-4C67-BF8A-ACE57E2EE614}" destId="{373FDA69-76D3-486F-8EEC-A7BD47107C2F}" srcOrd="0" destOrd="0" presId="urn:microsoft.com/office/officeart/2005/8/layout/vList2"/>
    <dgm:cxn modelId="{63EC268A-57EA-4F01-B7B3-00EE2201B249}" type="presOf" srcId="{98B56498-AFEB-4060-A1DA-E5466B7E9FC7}" destId="{2890A9C7-690B-40BD-B1F1-1F5CD5BBDE49}" srcOrd="0" destOrd="0" presId="urn:microsoft.com/office/officeart/2005/8/layout/vList2"/>
    <dgm:cxn modelId="{D2F50597-BA01-49A2-9F03-F18DAAA7C116}" srcId="{6F4B2890-4B53-4FB1-9741-59A3E1B738A0}" destId="{BAE020BD-AC34-4A08-BA02-D6D97FD6918E}" srcOrd="0" destOrd="0" parTransId="{868A5F0D-13CF-45DF-8AD3-D782BD0F7A05}" sibTransId="{2607C07E-31B0-40D5-8B02-BC00663AAE31}"/>
    <dgm:cxn modelId="{8DD1FEA6-303C-44A0-A1D2-90EEF0DC0CC2}" srcId="{832A3C12-0A3F-4C67-BF8A-ACE57E2EE614}" destId="{886FBE6C-BFE1-4570-BDA9-334E4BC81571}" srcOrd="2" destOrd="0" parTransId="{0EB2B50F-5E96-4A40-B2DF-3B9CE68362ED}" sibTransId="{40DCC45F-A633-4117-8A58-C05B0B5A58A0}"/>
    <dgm:cxn modelId="{7235BACD-1446-47F4-9DDD-B129697A160A}" type="presOf" srcId="{886FBE6C-BFE1-4570-BDA9-334E4BC81571}" destId="{00054AAC-36BE-49C9-B205-DCEB9DA5AFE1}" srcOrd="0" destOrd="0" presId="urn:microsoft.com/office/officeart/2005/8/layout/vList2"/>
    <dgm:cxn modelId="{31CE7F19-1137-4000-9305-F6F4DD042F09}" type="presOf" srcId="{EDD303D4-4826-431E-B1E1-826BA58D7BF3}" destId="{0EA9FBB5-481B-44FB-87E1-BB542782B403}" srcOrd="0" destOrd="1" presId="urn:microsoft.com/office/officeart/2005/8/layout/vList2"/>
    <dgm:cxn modelId="{17978AF7-A12A-4D58-AEBF-FAF0C94C5D02}" type="presOf" srcId="{AB969FB6-AD2F-4DD0-9819-D6ADEA805C82}" destId="{16789FBB-B851-4E46-8446-6D14B25C2A09}" srcOrd="0" destOrd="0" presId="urn:microsoft.com/office/officeart/2005/8/layout/vList2"/>
    <dgm:cxn modelId="{DBC89126-79C3-47B6-8B48-F7372ED7CC08}" srcId="{832A3C12-0A3F-4C67-BF8A-ACE57E2EE614}" destId="{6F4B2890-4B53-4FB1-9741-59A3E1B738A0}" srcOrd="1" destOrd="0" parTransId="{A941EDF2-2E18-44F0-B6D8-633C71FC26DC}" sibTransId="{7DA6DC9E-1567-4E8B-8EC8-57E250C75923}"/>
    <dgm:cxn modelId="{F8821125-3705-4245-9274-13B86887F825}" type="presParOf" srcId="{373FDA69-76D3-486F-8EEC-A7BD47107C2F}" destId="{2890A9C7-690B-40BD-B1F1-1F5CD5BBDE49}" srcOrd="0" destOrd="0" presId="urn:microsoft.com/office/officeart/2005/8/layout/vList2"/>
    <dgm:cxn modelId="{2AE76BED-0A3F-4F92-A079-14429AF4719B}" type="presParOf" srcId="{373FDA69-76D3-486F-8EEC-A7BD47107C2F}" destId="{16789FBB-B851-4E46-8446-6D14B25C2A09}" srcOrd="1" destOrd="0" presId="urn:microsoft.com/office/officeart/2005/8/layout/vList2"/>
    <dgm:cxn modelId="{90833934-B4D5-4EE7-9B0D-5533B95F3A8E}" type="presParOf" srcId="{373FDA69-76D3-486F-8EEC-A7BD47107C2F}" destId="{F967FADA-BA6A-45BD-B52D-B10482B1FB47}" srcOrd="2" destOrd="0" presId="urn:microsoft.com/office/officeart/2005/8/layout/vList2"/>
    <dgm:cxn modelId="{272B1409-77FB-4ED8-9312-7F8817EB2B21}" type="presParOf" srcId="{373FDA69-76D3-486F-8EEC-A7BD47107C2F}" destId="{0EA9FBB5-481B-44FB-87E1-BB542782B403}" srcOrd="3" destOrd="0" presId="urn:microsoft.com/office/officeart/2005/8/layout/vList2"/>
    <dgm:cxn modelId="{B4B20E9D-1C5F-4DEB-9671-D4D385A9A61A}" type="presParOf" srcId="{373FDA69-76D3-486F-8EEC-A7BD47107C2F}" destId="{00054AAC-36BE-49C9-B205-DCEB9DA5AFE1}" srcOrd="4" destOrd="0" presId="urn:microsoft.com/office/officeart/2005/8/layout/vList2"/>
    <dgm:cxn modelId="{CF6918A6-5F58-4D7C-AA3D-CA27E147BEE0}" type="presParOf" srcId="{373FDA69-76D3-486F-8EEC-A7BD47107C2F}" destId="{7E5D3D97-CA3C-4A1A-A553-38BAD033BE56}" srcOrd="5" destOrd="0" presId="urn:microsoft.com/office/officeart/2005/8/layout/vList2"/>
  </dgm:cxnLst>
  <dgm:bg/>
  <dgm:whole/>
</dgm:dataModel>
</file>

<file path=ppt/diagrams/data3.xml><?xml version="1.0" encoding="utf-8"?>
<dgm:dataModel xmlns:dgm="http://schemas.openxmlformats.org/drawingml/2006/diagram" xmlns:a="http://schemas.openxmlformats.org/drawingml/2006/main">
  <dgm:ptLst>
    <dgm:pt modelId="{1E8F0103-50D6-41E6-A7D5-218C96A16CAF}"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pt-BR"/>
        </a:p>
      </dgm:t>
    </dgm:pt>
    <dgm:pt modelId="{EF916CB1-17D7-48CF-BE3B-75892C2A90A8}">
      <dgm:prSet/>
      <dgm:spPr/>
      <dgm:t>
        <a:bodyPr/>
        <a:lstStyle/>
        <a:p>
          <a:pPr rtl="0"/>
          <a:r>
            <a:rPr lang="pt-BR" dirty="0" smtClean="0"/>
            <a:t>Empirismo e pensamento enxuto</a:t>
          </a:r>
          <a:endParaRPr lang="pt-BR" dirty="0"/>
        </a:p>
      </dgm:t>
    </dgm:pt>
    <dgm:pt modelId="{189CFDD8-8DFF-41E0-BE3F-99EA2F9ECEA7}" type="parTrans" cxnId="{5C970F8C-C534-4678-8D64-A02C3EC65007}">
      <dgm:prSet/>
      <dgm:spPr/>
      <dgm:t>
        <a:bodyPr/>
        <a:lstStyle/>
        <a:p>
          <a:endParaRPr lang="pt-BR"/>
        </a:p>
      </dgm:t>
    </dgm:pt>
    <dgm:pt modelId="{C1507726-4A50-4258-A65E-DE35A8050065}" type="sibTrans" cxnId="{5C970F8C-C534-4678-8D64-A02C3EC65007}">
      <dgm:prSet/>
      <dgm:spPr/>
      <dgm:t>
        <a:bodyPr/>
        <a:lstStyle/>
        <a:p>
          <a:endParaRPr lang="pt-BR"/>
        </a:p>
      </dgm:t>
    </dgm:pt>
    <dgm:pt modelId="{0B60B892-274C-40AF-815F-3ACF34FAD7BC}">
      <dgm:prSet/>
      <dgm:spPr/>
      <dgm:t>
        <a:bodyPr/>
        <a:lstStyle/>
        <a:p>
          <a:pPr rtl="0"/>
          <a:r>
            <a:rPr lang="pt-BR" dirty="0" smtClean="0"/>
            <a:t>Abordagem iterativa e incremental</a:t>
          </a:r>
          <a:endParaRPr lang="pt-BR" dirty="0"/>
        </a:p>
      </dgm:t>
    </dgm:pt>
    <dgm:pt modelId="{E2C77B26-F349-4C80-A36A-39D66802DAD3}" type="parTrans" cxnId="{40E8CBCB-DE16-4291-AB56-D8B4C0268F53}">
      <dgm:prSet/>
      <dgm:spPr/>
      <dgm:t>
        <a:bodyPr/>
        <a:lstStyle/>
        <a:p>
          <a:endParaRPr lang="pt-BR"/>
        </a:p>
      </dgm:t>
    </dgm:pt>
    <dgm:pt modelId="{73DB8D03-8EC3-4912-876D-067497099A72}" type="sibTrans" cxnId="{40E8CBCB-DE16-4291-AB56-D8B4C0268F53}">
      <dgm:prSet/>
      <dgm:spPr/>
      <dgm:t>
        <a:bodyPr/>
        <a:lstStyle/>
        <a:p>
          <a:endParaRPr lang="pt-BR"/>
        </a:p>
      </dgm:t>
    </dgm:pt>
    <dgm:pt modelId="{11402631-DFD2-49A2-B04A-86373028A4D7}">
      <dgm:prSet/>
      <dgm:spPr/>
      <dgm:t>
        <a:bodyPr/>
        <a:lstStyle/>
        <a:p>
          <a:pPr rtl="0"/>
          <a:r>
            <a:rPr lang="pt-BR" dirty="0" smtClean="0"/>
            <a:t>Envolve pessoas que possuem as habilidades e conhecimentos para o trabalho</a:t>
          </a:r>
          <a:endParaRPr lang="pt-BR" dirty="0"/>
        </a:p>
      </dgm:t>
    </dgm:pt>
    <dgm:pt modelId="{BF167389-8C67-4DEE-947D-ECAD2351A1C8}" type="parTrans" cxnId="{0330CFE8-B5F4-4BD2-8FA0-50A4E5869EC7}">
      <dgm:prSet/>
      <dgm:spPr/>
      <dgm:t>
        <a:bodyPr/>
        <a:lstStyle/>
        <a:p>
          <a:endParaRPr lang="pt-BR"/>
        </a:p>
      </dgm:t>
    </dgm:pt>
    <dgm:pt modelId="{F828AAD8-0B02-4A20-947B-23643E96C909}" type="sibTrans" cxnId="{0330CFE8-B5F4-4BD2-8FA0-50A4E5869EC7}">
      <dgm:prSet/>
      <dgm:spPr/>
      <dgm:t>
        <a:bodyPr/>
        <a:lstStyle/>
        <a:p>
          <a:endParaRPr lang="pt-BR"/>
        </a:p>
      </dgm:t>
    </dgm:pt>
    <dgm:pt modelId="{AFB15C50-0388-4485-8EC7-4E3589D7EC62}" type="pres">
      <dgm:prSet presAssocID="{1E8F0103-50D6-41E6-A7D5-218C96A16CAF}" presName="linearFlow" presStyleCnt="0">
        <dgm:presLayoutVars>
          <dgm:dir/>
          <dgm:resizeHandles val="exact"/>
        </dgm:presLayoutVars>
      </dgm:prSet>
      <dgm:spPr/>
      <dgm:t>
        <a:bodyPr/>
        <a:lstStyle/>
        <a:p>
          <a:endParaRPr lang="pt-BR"/>
        </a:p>
      </dgm:t>
    </dgm:pt>
    <dgm:pt modelId="{DD12A5C6-80FA-4EDE-9272-D646873C35BD}" type="pres">
      <dgm:prSet presAssocID="{EF916CB1-17D7-48CF-BE3B-75892C2A90A8}" presName="composite" presStyleCnt="0"/>
      <dgm:spPr/>
    </dgm:pt>
    <dgm:pt modelId="{5EEF0DFE-5AAF-4FCC-AEFB-4C3FC49611F9}" type="pres">
      <dgm:prSet presAssocID="{EF916CB1-17D7-48CF-BE3B-75892C2A90A8}" presName="imgShp" presStyleLbl="fgImgPlace1" presStyleIdx="0" presStyleCnt="3"/>
      <dgm:spPr>
        <a:blipFill rotWithShape="0">
          <a:blip xmlns:r="http://schemas.openxmlformats.org/officeDocument/2006/relationships" r:embed="rId1"/>
          <a:stretch>
            <a:fillRect/>
          </a:stretch>
        </a:blipFill>
      </dgm:spPr>
      <dgm:t>
        <a:bodyPr/>
        <a:lstStyle/>
        <a:p>
          <a:endParaRPr lang="pt-BR"/>
        </a:p>
      </dgm:t>
    </dgm:pt>
    <dgm:pt modelId="{3E278E77-853C-4289-B416-0142BC0F5EB9}" type="pres">
      <dgm:prSet presAssocID="{EF916CB1-17D7-48CF-BE3B-75892C2A90A8}" presName="txShp" presStyleLbl="node1" presStyleIdx="0" presStyleCnt="3">
        <dgm:presLayoutVars>
          <dgm:bulletEnabled val="1"/>
        </dgm:presLayoutVars>
      </dgm:prSet>
      <dgm:spPr/>
      <dgm:t>
        <a:bodyPr/>
        <a:lstStyle/>
        <a:p>
          <a:endParaRPr lang="pt-BR"/>
        </a:p>
      </dgm:t>
    </dgm:pt>
    <dgm:pt modelId="{FB994996-05A0-4B57-8FD9-FE52A9FF769E}" type="pres">
      <dgm:prSet presAssocID="{C1507726-4A50-4258-A65E-DE35A8050065}" presName="spacing" presStyleCnt="0"/>
      <dgm:spPr/>
    </dgm:pt>
    <dgm:pt modelId="{AAB58EE7-6678-41E1-AA75-D955A894E6DF}" type="pres">
      <dgm:prSet presAssocID="{0B60B892-274C-40AF-815F-3ACF34FAD7BC}" presName="composite" presStyleCnt="0"/>
      <dgm:spPr/>
    </dgm:pt>
    <dgm:pt modelId="{99B4025B-FD47-4FE6-8EF6-EA0437746C5F}" type="pres">
      <dgm:prSet presAssocID="{0B60B892-274C-40AF-815F-3ACF34FAD7BC}" presName="imgShp" presStyleLbl="fgImgPlace1" presStyleIdx="1" presStyleCnt="3"/>
      <dgm:spPr>
        <a:blipFill rotWithShape="0">
          <a:blip xmlns:r="http://schemas.openxmlformats.org/officeDocument/2006/relationships" r:embed="rId2"/>
          <a:stretch>
            <a:fillRect/>
          </a:stretch>
        </a:blipFill>
      </dgm:spPr>
    </dgm:pt>
    <dgm:pt modelId="{33B89085-9FC9-4393-A7C2-F7C7F2FBDFA4}" type="pres">
      <dgm:prSet presAssocID="{0B60B892-274C-40AF-815F-3ACF34FAD7BC}" presName="txShp" presStyleLbl="node1" presStyleIdx="1" presStyleCnt="3">
        <dgm:presLayoutVars>
          <dgm:bulletEnabled val="1"/>
        </dgm:presLayoutVars>
      </dgm:prSet>
      <dgm:spPr/>
      <dgm:t>
        <a:bodyPr/>
        <a:lstStyle/>
        <a:p>
          <a:endParaRPr lang="pt-BR"/>
        </a:p>
      </dgm:t>
    </dgm:pt>
    <dgm:pt modelId="{222D637E-3E7A-48F7-90F8-3A1DB8E7A33D}" type="pres">
      <dgm:prSet presAssocID="{73DB8D03-8EC3-4912-876D-067497099A72}" presName="spacing" presStyleCnt="0"/>
      <dgm:spPr/>
    </dgm:pt>
    <dgm:pt modelId="{84A2D7AC-6F71-4752-A9B8-B3219E4ADD56}" type="pres">
      <dgm:prSet presAssocID="{11402631-DFD2-49A2-B04A-86373028A4D7}" presName="composite" presStyleCnt="0"/>
      <dgm:spPr/>
    </dgm:pt>
    <dgm:pt modelId="{CD9D1763-D983-4458-A339-17234B296E4B}" type="pres">
      <dgm:prSet presAssocID="{11402631-DFD2-49A2-B04A-86373028A4D7}" presName="imgShp" presStyleLbl="fgImgPlace1" presStyleIdx="2" presStyleCnt="3"/>
      <dgm:spPr>
        <a:blipFill rotWithShape="0">
          <a:blip xmlns:r="http://schemas.openxmlformats.org/officeDocument/2006/relationships" r:embed="rId3"/>
          <a:stretch>
            <a:fillRect/>
          </a:stretch>
        </a:blipFill>
      </dgm:spPr>
    </dgm:pt>
    <dgm:pt modelId="{0B80DCD2-5C55-4633-AA60-165EBCD61686}" type="pres">
      <dgm:prSet presAssocID="{11402631-DFD2-49A2-B04A-86373028A4D7}" presName="txShp" presStyleLbl="node1" presStyleIdx="2" presStyleCnt="3">
        <dgm:presLayoutVars>
          <dgm:bulletEnabled val="1"/>
        </dgm:presLayoutVars>
      </dgm:prSet>
      <dgm:spPr/>
      <dgm:t>
        <a:bodyPr/>
        <a:lstStyle/>
        <a:p>
          <a:endParaRPr lang="pt-BR"/>
        </a:p>
      </dgm:t>
    </dgm:pt>
  </dgm:ptLst>
  <dgm:cxnLst>
    <dgm:cxn modelId="{195E2740-44B3-4F9D-8F5B-F084FE592B19}" type="presOf" srcId="{11402631-DFD2-49A2-B04A-86373028A4D7}" destId="{0B80DCD2-5C55-4633-AA60-165EBCD61686}" srcOrd="0" destOrd="0" presId="urn:microsoft.com/office/officeart/2005/8/layout/vList3"/>
    <dgm:cxn modelId="{5C970F8C-C534-4678-8D64-A02C3EC65007}" srcId="{1E8F0103-50D6-41E6-A7D5-218C96A16CAF}" destId="{EF916CB1-17D7-48CF-BE3B-75892C2A90A8}" srcOrd="0" destOrd="0" parTransId="{189CFDD8-8DFF-41E0-BE3F-99EA2F9ECEA7}" sibTransId="{C1507726-4A50-4258-A65E-DE35A8050065}"/>
    <dgm:cxn modelId="{40E8CBCB-DE16-4291-AB56-D8B4C0268F53}" srcId="{1E8F0103-50D6-41E6-A7D5-218C96A16CAF}" destId="{0B60B892-274C-40AF-815F-3ACF34FAD7BC}" srcOrd="1" destOrd="0" parTransId="{E2C77B26-F349-4C80-A36A-39D66802DAD3}" sibTransId="{73DB8D03-8EC3-4912-876D-067497099A72}"/>
    <dgm:cxn modelId="{0330CFE8-B5F4-4BD2-8FA0-50A4E5869EC7}" srcId="{1E8F0103-50D6-41E6-A7D5-218C96A16CAF}" destId="{11402631-DFD2-49A2-B04A-86373028A4D7}" srcOrd="2" destOrd="0" parTransId="{BF167389-8C67-4DEE-947D-ECAD2351A1C8}" sibTransId="{F828AAD8-0B02-4A20-947B-23643E96C909}"/>
    <dgm:cxn modelId="{41930642-ABCB-4E5B-8C43-E9892A67DEF6}" type="presOf" srcId="{0B60B892-274C-40AF-815F-3ACF34FAD7BC}" destId="{33B89085-9FC9-4393-A7C2-F7C7F2FBDFA4}" srcOrd="0" destOrd="0" presId="urn:microsoft.com/office/officeart/2005/8/layout/vList3"/>
    <dgm:cxn modelId="{AF9E20A8-CF8F-449D-87A6-35746903DE7A}" type="presOf" srcId="{1E8F0103-50D6-41E6-A7D5-218C96A16CAF}" destId="{AFB15C50-0388-4485-8EC7-4E3589D7EC62}" srcOrd="0" destOrd="0" presId="urn:microsoft.com/office/officeart/2005/8/layout/vList3"/>
    <dgm:cxn modelId="{504D0928-61DC-4875-9210-E5AFCF679E26}" type="presOf" srcId="{EF916CB1-17D7-48CF-BE3B-75892C2A90A8}" destId="{3E278E77-853C-4289-B416-0142BC0F5EB9}" srcOrd="0" destOrd="0" presId="urn:microsoft.com/office/officeart/2005/8/layout/vList3"/>
    <dgm:cxn modelId="{0B3A5200-C808-4F89-A048-F0569F0BA8F5}" type="presParOf" srcId="{AFB15C50-0388-4485-8EC7-4E3589D7EC62}" destId="{DD12A5C6-80FA-4EDE-9272-D646873C35BD}" srcOrd="0" destOrd="0" presId="urn:microsoft.com/office/officeart/2005/8/layout/vList3"/>
    <dgm:cxn modelId="{914882A4-A8A1-446B-ABF7-9D6361C802CE}" type="presParOf" srcId="{DD12A5C6-80FA-4EDE-9272-D646873C35BD}" destId="{5EEF0DFE-5AAF-4FCC-AEFB-4C3FC49611F9}" srcOrd="0" destOrd="0" presId="urn:microsoft.com/office/officeart/2005/8/layout/vList3"/>
    <dgm:cxn modelId="{6634F8D0-3CE0-471D-82F5-F161FF2E16EC}" type="presParOf" srcId="{DD12A5C6-80FA-4EDE-9272-D646873C35BD}" destId="{3E278E77-853C-4289-B416-0142BC0F5EB9}" srcOrd="1" destOrd="0" presId="urn:microsoft.com/office/officeart/2005/8/layout/vList3"/>
    <dgm:cxn modelId="{7CAF7FA4-D1DF-4C53-8C28-A3417E55B285}" type="presParOf" srcId="{AFB15C50-0388-4485-8EC7-4E3589D7EC62}" destId="{FB994996-05A0-4B57-8FD9-FE52A9FF769E}" srcOrd="1" destOrd="0" presId="urn:microsoft.com/office/officeart/2005/8/layout/vList3"/>
    <dgm:cxn modelId="{BD5F4E9B-CD55-4B28-A124-629ED82E8C7A}" type="presParOf" srcId="{AFB15C50-0388-4485-8EC7-4E3589D7EC62}" destId="{AAB58EE7-6678-41E1-AA75-D955A894E6DF}" srcOrd="2" destOrd="0" presId="urn:microsoft.com/office/officeart/2005/8/layout/vList3"/>
    <dgm:cxn modelId="{69F50196-445C-4024-ACE4-6B4E8FDEC8D1}" type="presParOf" srcId="{AAB58EE7-6678-41E1-AA75-D955A894E6DF}" destId="{99B4025B-FD47-4FE6-8EF6-EA0437746C5F}" srcOrd="0" destOrd="0" presId="urn:microsoft.com/office/officeart/2005/8/layout/vList3"/>
    <dgm:cxn modelId="{F409ED4B-A309-4036-B459-AC59CFECE2F1}" type="presParOf" srcId="{AAB58EE7-6678-41E1-AA75-D955A894E6DF}" destId="{33B89085-9FC9-4393-A7C2-F7C7F2FBDFA4}" srcOrd="1" destOrd="0" presId="urn:microsoft.com/office/officeart/2005/8/layout/vList3"/>
    <dgm:cxn modelId="{8CC9D79A-ECBC-44ED-8238-5929DDCCC722}" type="presParOf" srcId="{AFB15C50-0388-4485-8EC7-4E3589D7EC62}" destId="{222D637E-3E7A-48F7-90F8-3A1DB8E7A33D}" srcOrd="3" destOrd="0" presId="urn:microsoft.com/office/officeart/2005/8/layout/vList3"/>
    <dgm:cxn modelId="{592A4DB4-0D85-40A3-AABE-5A341C1B4EE4}" type="presParOf" srcId="{AFB15C50-0388-4485-8EC7-4E3589D7EC62}" destId="{84A2D7AC-6F71-4752-A9B8-B3219E4ADD56}" srcOrd="4" destOrd="0" presId="urn:microsoft.com/office/officeart/2005/8/layout/vList3"/>
    <dgm:cxn modelId="{63C97BA3-E12C-4F05-9DC7-556D19BDD5B1}" type="presParOf" srcId="{84A2D7AC-6F71-4752-A9B8-B3219E4ADD56}" destId="{CD9D1763-D983-4458-A339-17234B296E4B}" srcOrd="0" destOrd="0" presId="urn:microsoft.com/office/officeart/2005/8/layout/vList3"/>
    <dgm:cxn modelId="{AECD8071-68BF-44F9-8278-FE87105B757B}" type="presParOf" srcId="{84A2D7AC-6F71-4752-A9B8-B3219E4ADD56}" destId="{0B80DCD2-5C55-4633-AA60-165EBCD61686}" srcOrd="1" destOrd="0" presId="urn:microsoft.com/office/officeart/2005/8/layout/vList3"/>
  </dgm:cxnLst>
  <dgm:bg/>
  <dgm:whole/>
</dgm:dataModel>
</file>

<file path=ppt/diagrams/data4.xml><?xml version="1.0" encoding="utf-8"?>
<dgm:dataModel xmlns:dgm="http://schemas.openxmlformats.org/drawingml/2006/diagram" xmlns:a="http://schemas.openxmlformats.org/drawingml/2006/main">
  <dgm:ptLst>
    <dgm:pt modelId="{71606B57-1A6E-4E93-A52E-B62AA79CDB9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pt-BR"/>
        </a:p>
      </dgm:t>
    </dgm:pt>
    <dgm:pt modelId="{462D50BA-585F-4A28-AD31-2F30081D8246}">
      <dgm:prSet custT="1"/>
      <dgm:spPr/>
      <dgm:t>
        <a:bodyPr/>
        <a:lstStyle/>
        <a:p>
          <a:pPr rtl="0"/>
          <a:r>
            <a:rPr lang="pt-BR" sz="2000" dirty="0" smtClean="0"/>
            <a:t>Indivíduos e interações</a:t>
          </a:r>
          <a:endParaRPr lang="pt-BR" sz="2000" dirty="0"/>
        </a:p>
      </dgm:t>
    </dgm:pt>
    <dgm:pt modelId="{C0412AAD-F6BA-49BB-8102-A8205672B59E}" type="parTrans" cxnId="{10E130F6-00D2-41A4-A9B6-31AEEB5B5730}">
      <dgm:prSet/>
      <dgm:spPr/>
      <dgm:t>
        <a:bodyPr/>
        <a:lstStyle/>
        <a:p>
          <a:endParaRPr lang="pt-BR"/>
        </a:p>
      </dgm:t>
    </dgm:pt>
    <dgm:pt modelId="{AC73D422-CA9C-48E6-83F0-2C59B9219DCA}" type="sibTrans" cxnId="{10E130F6-00D2-41A4-A9B6-31AEEB5B5730}">
      <dgm:prSet/>
      <dgm:spPr/>
      <dgm:t>
        <a:bodyPr/>
        <a:lstStyle/>
        <a:p>
          <a:endParaRPr lang="pt-BR"/>
        </a:p>
      </dgm:t>
    </dgm:pt>
    <dgm:pt modelId="{C50CDE9A-FAAF-44F5-BB6D-6B6D8C97A134}">
      <dgm:prSet custT="1"/>
      <dgm:spPr/>
      <dgm:t>
        <a:bodyPr/>
        <a:lstStyle/>
        <a:p>
          <a:pPr rtl="0"/>
          <a:r>
            <a:rPr lang="pt-BR" sz="2000" dirty="0" smtClean="0"/>
            <a:t>Software utilizável</a:t>
          </a:r>
          <a:endParaRPr lang="pt-BR" sz="2000" dirty="0"/>
        </a:p>
      </dgm:t>
    </dgm:pt>
    <dgm:pt modelId="{7A421E99-DE81-4525-B89F-1D07BA555CEE}" type="parTrans" cxnId="{C6137472-0A71-43BC-88BF-961498BDDAE5}">
      <dgm:prSet/>
      <dgm:spPr/>
      <dgm:t>
        <a:bodyPr/>
        <a:lstStyle/>
        <a:p>
          <a:endParaRPr lang="pt-BR"/>
        </a:p>
      </dgm:t>
    </dgm:pt>
    <dgm:pt modelId="{F3AF83B8-D53C-419E-BDE8-5D4EF5E737AF}" type="sibTrans" cxnId="{C6137472-0A71-43BC-88BF-961498BDDAE5}">
      <dgm:prSet/>
      <dgm:spPr/>
      <dgm:t>
        <a:bodyPr/>
        <a:lstStyle/>
        <a:p>
          <a:endParaRPr lang="pt-BR"/>
        </a:p>
      </dgm:t>
    </dgm:pt>
    <dgm:pt modelId="{1A7F7A4F-B2BB-44DA-8618-56B01DE01035}">
      <dgm:prSet custT="1"/>
      <dgm:spPr/>
      <dgm:t>
        <a:bodyPr/>
        <a:lstStyle/>
        <a:p>
          <a:pPr rtl="0"/>
          <a:r>
            <a:rPr lang="pt-BR" sz="2000" dirty="0" smtClean="0"/>
            <a:t>Colaboração do cliente</a:t>
          </a:r>
          <a:endParaRPr lang="pt-BR" sz="2000" dirty="0"/>
        </a:p>
      </dgm:t>
    </dgm:pt>
    <dgm:pt modelId="{785D5963-2241-46BF-A5E2-5925F1F6A98B}" type="parTrans" cxnId="{E3D19397-EB63-40B6-A136-8EE75C5D23C6}">
      <dgm:prSet/>
      <dgm:spPr/>
      <dgm:t>
        <a:bodyPr/>
        <a:lstStyle/>
        <a:p>
          <a:endParaRPr lang="pt-BR"/>
        </a:p>
      </dgm:t>
    </dgm:pt>
    <dgm:pt modelId="{0BF775EA-0D8C-4803-9EC3-B98F9E2D5571}" type="sibTrans" cxnId="{E3D19397-EB63-40B6-A136-8EE75C5D23C6}">
      <dgm:prSet/>
      <dgm:spPr/>
      <dgm:t>
        <a:bodyPr/>
        <a:lstStyle/>
        <a:p>
          <a:endParaRPr lang="pt-BR"/>
        </a:p>
      </dgm:t>
    </dgm:pt>
    <dgm:pt modelId="{B07CC8E8-35AA-4153-95E5-F6806D1E4620}">
      <dgm:prSet custT="1"/>
      <dgm:spPr/>
      <dgm:t>
        <a:bodyPr/>
        <a:lstStyle/>
        <a:p>
          <a:pPr rtl="0"/>
          <a:r>
            <a:rPr lang="pt-BR" sz="2000" dirty="0" smtClean="0"/>
            <a:t>Respondendo às mudanças</a:t>
          </a:r>
          <a:endParaRPr lang="pt-BR" sz="2000" dirty="0"/>
        </a:p>
      </dgm:t>
    </dgm:pt>
    <dgm:pt modelId="{856B4D7C-F955-49CD-9EDB-15963A334DC7}" type="parTrans" cxnId="{6179342C-C40F-4F25-BEAC-DD273C61B2EE}">
      <dgm:prSet/>
      <dgm:spPr/>
      <dgm:t>
        <a:bodyPr/>
        <a:lstStyle/>
        <a:p>
          <a:endParaRPr lang="pt-BR"/>
        </a:p>
      </dgm:t>
    </dgm:pt>
    <dgm:pt modelId="{EA103828-046A-4B59-8268-15FE077E0E5E}" type="sibTrans" cxnId="{6179342C-C40F-4F25-BEAC-DD273C61B2EE}">
      <dgm:prSet/>
      <dgm:spPr/>
      <dgm:t>
        <a:bodyPr/>
        <a:lstStyle/>
        <a:p>
          <a:endParaRPr lang="pt-BR"/>
        </a:p>
      </dgm:t>
    </dgm:pt>
    <dgm:pt modelId="{AD5B0280-11C3-4045-971D-CE0C905A9B5C}">
      <dgm:prSet/>
      <dgm:spPr/>
      <dgm:t>
        <a:bodyPr/>
        <a:lstStyle/>
        <a:p>
          <a:pPr rtl="0"/>
          <a:r>
            <a:rPr lang="pt-BR" dirty="0" smtClean="0"/>
            <a:t>no desenvolvimento ágil, auto-organização e motivação são importantes, assim como interações como colaboração e programação em pares</a:t>
          </a:r>
          <a:endParaRPr lang="pt-BR" dirty="0"/>
        </a:p>
      </dgm:t>
    </dgm:pt>
    <dgm:pt modelId="{82C564AB-B1BC-4188-A734-D3743A2DBA39}" type="parTrans" cxnId="{80AD0BC5-03DD-49DB-B50B-F6F94EBFC72B}">
      <dgm:prSet/>
      <dgm:spPr/>
    </dgm:pt>
    <dgm:pt modelId="{04F7DD31-2ACF-426A-BEBB-77E13D36647D}" type="sibTrans" cxnId="{80AD0BC5-03DD-49DB-B50B-F6F94EBFC72B}">
      <dgm:prSet/>
      <dgm:spPr/>
    </dgm:pt>
    <dgm:pt modelId="{71B6B7F7-B919-4AFE-B233-0D1908D73121}">
      <dgm:prSet/>
      <dgm:spPr/>
      <dgm:t>
        <a:bodyPr/>
        <a:lstStyle/>
        <a:p>
          <a:pPr rtl="0"/>
          <a:r>
            <a:rPr lang="pt-BR" dirty="0" smtClean="0"/>
            <a:t>software que funciona será mais útil e bem-vindo do que apenas apresentar documentos aos clientes em reuniões</a:t>
          </a:r>
          <a:endParaRPr lang="pt-BR" dirty="0"/>
        </a:p>
      </dgm:t>
    </dgm:pt>
    <dgm:pt modelId="{75A0C1A3-4ECB-4449-973F-E325A78EE654}" type="parTrans" cxnId="{2C9E0823-3C82-48CE-9915-1E3FF056EB99}">
      <dgm:prSet/>
      <dgm:spPr/>
    </dgm:pt>
    <dgm:pt modelId="{FB93C39D-91A9-412B-8AE3-C622AFC79BB5}" type="sibTrans" cxnId="{2C9E0823-3C82-48CE-9915-1E3FF056EB99}">
      <dgm:prSet/>
      <dgm:spPr/>
    </dgm:pt>
    <dgm:pt modelId="{883AC584-3EF7-4962-BE24-455499A90C5E}">
      <dgm:prSet/>
      <dgm:spPr/>
      <dgm:t>
        <a:bodyPr/>
        <a:lstStyle/>
        <a:p>
          <a:pPr rtl="0"/>
          <a:r>
            <a:rPr lang="pt-BR" dirty="0" smtClean="0"/>
            <a:t>requisitos não podem ser totalmente coletados no início do ciclo de desenvolvimento de software, portanto, o envolvimento contínuo do cliente ou das partes interessadas é muito importante</a:t>
          </a:r>
          <a:endParaRPr lang="pt-BR" dirty="0"/>
        </a:p>
      </dgm:t>
    </dgm:pt>
    <dgm:pt modelId="{F9F764A6-2C36-4491-8786-69D42CAE9B27}" type="parTrans" cxnId="{156AC28B-A8BD-405D-BEE7-E45326797211}">
      <dgm:prSet/>
      <dgm:spPr/>
    </dgm:pt>
    <dgm:pt modelId="{BD4176B7-0B89-487B-AF53-291AF7A5BF91}" type="sibTrans" cxnId="{156AC28B-A8BD-405D-BEE7-E45326797211}">
      <dgm:prSet/>
      <dgm:spPr/>
    </dgm:pt>
    <dgm:pt modelId="{78590605-46B4-41FD-A212-A08F1822662E}">
      <dgm:prSet/>
      <dgm:spPr/>
      <dgm:t>
        <a:bodyPr/>
        <a:lstStyle/>
        <a:p>
          <a:pPr rtl="0"/>
          <a:r>
            <a:rPr lang="pt-BR" dirty="0" smtClean="0"/>
            <a:t>desenvolvimento ágil se concentra em respostas rápidas às mudanças e ao desenvolvimento contínuo</a:t>
          </a:r>
          <a:endParaRPr lang="pt-BR" dirty="0"/>
        </a:p>
      </dgm:t>
    </dgm:pt>
    <dgm:pt modelId="{08BBBCAF-8950-4BFA-B21F-EA765AED0D8D}" type="parTrans" cxnId="{5A9CCD11-FC9A-4F49-89C4-070C3B0C7C37}">
      <dgm:prSet/>
      <dgm:spPr/>
    </dgm:pt>
    <dgm:pt modelId="{6DB1321A-DD34-40BE-8FB6-393D66C26D0A}" type="sibTrans" cxnId="{5A9CCD11-FC9A-4F49-89C4-070C3B0C7C37}">
      <dgm:prSet/>
      <dgm:spPr/>
    </dgm:pt>
    <dgm:pt modelId="{449DC105-A97C-4930-8881-B22163B81513}" type="pres">
      <dgm:prSet presAssocID="{71606B57-1A6E-4E93-A52E-B62AA79CDB98}" presName="Name0" presStyleCnt="0">
        <dgm:presLayoutVars>
          <dgm:dir/>
          <dgm:animLvl val="lvl"/>
          <dgm:resizeHandles val="exact"/>
        </dgm:presLayoutVars>
      </dgm:prSet>
      <dgm:spPr/>
      <dgm:t>
        <a:bodyPr/>
        <a:lstStyle/>
        <a:p>
          <a:endParaRPr lang="pt-BR"/>
        </a:p>
      </dgm:t>
    </dgm:pt>
    <dgm:pt modelId="{461B4EDB-81FA-47F2-9644-8F9E14B8D40A}" type="pres">
      <dgm:prSet presAssocID="{462D50BA-585F-4A28-AD31-2F30081D8246}" presName="linNode" presStyleCnt="0"/>
      <dgm:spPr/>
    </dgm:pt>
    <dgm:pt modelId="{AB2C843A-8C6D-4763-8A5B-C9D0EAD7EFA5}" type="pres">
      <dgm:prSet presAssocID="{462D50BA-585F-4A28-AD31-2F30081D8246}" presName="parentText" presStyleLbl="node1" presStyleIdx="0" presStyleCnt="4">
        <dgm:presLayoutVars>
          <dgm:chMax val="1"/>
          <dgm:bulletEnabled val="1"/>
        </dgm:presLayoutVars>
      </dgm:prSet>
      <dgm:spPr/>
      <dgm:t>
        <a:bodyPr/>
        <a:lstStyle/>
        <a:p>
          <a:endParaRPr lang="pt-BR"/>
        </a:p>
      </dgm:t>
    </dgm:pt>
    <dgm:pt modelId="{F62183C2-1CB9-4387-A8B2-3ADADC325832}" type="pres">
      <dgm:prSet presAssocID="{462D50BA-585F-4A28-AD31-2F30081D8246}" presName="descendantText" presStyleLbl="alignAccFollowNode1" presStyleIdx="0" presStyleCnt="4">
        <dgm:presLayoutVars>
          <dgm:bulletEnabled val="1"/>
        </dgm:presLayoutVars>
      </dgm:prSet>
      <dgm:spPr/>
      <dgm:t>
        <a:bodyPr/>
        <a:lstStyle/>
        <a:p>
          <a:endParaRPr lang="pt-BR"/>
        </a:p>
      </dgm:t>
    </dgm:pt>
    <dgm:pt modelId="{B3117D4D-847D-4BCE-AE0A-EF5660F72429}" type="pres">
      <dgm:prSet presAssocID="{AC73D422-CA9C-48E6-83F0-2C59B9219DCA}" presName="sp" presStyleCnt="0"/>
      <dgm:spPr/>
    </dgm:pt>
    <dgm:pt modelId="{AF76EDD9-F139-4BC5-A96C-8B0A85E4BDA9}" type="pres">
      <dgm:prSet presAssocID="{C50CDE9A-FAAF-44F5-BB6D-6B6D8C97A134}" presName="linNode" presStyleCnt="0"/>
      <dgm:spPr/>
    </dgm:pt>
    <dgm:pt modelId="{E307C64F-39FA-464F-8272-075A4E922273}" type="pres">
      <dgm:prSet presAssocID="{C50CDE9A-FAAF-44F5-BB6D-6B6D8C97A134}" presName="parentText" presStyleLbl="node1" presStyleIdx="1" presStyleCnt="4">
        <dgm:presLayoutVars>
          <dgm:chMax val="1"/>
          <dgm:bulletEnabled val="1"/>
        </dgm:presLayoutVars>
      </dgm:prSet>
      <dgm:spPr/>
      <dgm:t>
        <a:bodyPr/>
        <a:lstStyle/>
        <a:p>
          <a:endParaRPr lang="pt-BR"/>
        </a:p>
      </dgm:t>
    </dgm:pt>
    <dgm:pt modelId="{B2BB5449-277F-419F-B65D-9598772CF234}" type="pres">
      <dgm:prSet presAssocID="{C50CDE9A-FAAF-44F5-BB6D-6B6D8C97A134}" presName="descendantText" presStyleLbl="alignAccFollowNode1" presStyleIdx="1" presStyleCnt="4">
        <dgm:presLayoutVars>
          <dgm:bulletEnabled val="1"/>
        </dgm:presLayoutVars>
      </dgm:prSet>
      <dgm:spPr/>
      <dgm:t>
        <a:bodyPr/>
        <a:lstStyle/>
        <a:p>
          <a:endParaRPr lang="pt-BR"/>
        </a:p>
      </dgm:t>
    </dgm:pt>
    <dgm:pt modelId="{C0A01379-A055-47E7-B19D-5D1B0F64D979}" type="pres">
      <dgm:prSet presAssocID="{F3AF83B8-D53C-419E-BDE8-5D4EF5E737AF}" presName="sp" presStyleCnt="0"/>
      <dgm:spPr/>
    </dgm:pt>
    <dgm:pt modelId="{F22D3476-CC70-4456-BB88-3C4FABCC9B5A}" type="pres">
      <dgm:prSet presAssocID="{1A7F7A4F-B2BB-44DA-8618-56B01DE01035}" presName="linNode" presStyleCnt="0"/>
      <dgm:spPr/>
    </dgm:pt>
    <dgm:pt modelId="{27D2333E-A56B-48BF-AFA2-263669B6D698}" type="pres">
      <dgm:prSet presAssocID="{1A7F7A4F-B2BB-44DA-8618-56B01DE01035}" presName="parentText" presStyleLbl="node1" presStyleIdx="2" presStyleCnt="4">
        <dgm:presLayoutVars>
          <dgm:chMax val="1"/>
          <dgm:bulletEnabled val="1"/>
        </dgm:presLayoutVars>
      </dgm:prSet>
      <dgm:spPr/>
      <dgm:t>
        <a:bodyPr/>
        <a:lstStyle/>
        <a:p>
          <a:endParaRPr lang="pt-BR"/>
        </a:p>
      </dgm:t>
    </dgm:pt>
    <dgm:pt modelId="{7758D3DB-D741-4F0A-8F7F-016CDED280FF}" type="pres">
      <dgm:prSet presAssocID="{1A7F7A4F-B2BB-44DA-8618-56B01DE01035}" presName="descendantText" presStyleLbl="alignAccFollowNode1" presStyleIdx="2" presStyleCnt="4">
        <dgm:presLayoutVars>
          <dgm:bulletEnabled val="1"/>
        </dgm:presLayoutVars>
      </dgm:prSet>
      <dgm:spPr/>
      <dgm:t>
        <a:bodyPr/>
        <a:lstStyle/>
        <a:p>
          <a:endParaRPr lang="pt-BR"/>
        </a:p>
      </dgm:t>
    </dgm:pt>
    <dgm:pt modelId="{6BE1FB8D-75B0-4303-BFE6-5F0ACDA9DFA3}" type="pres">
      <dgm:prSet presAssocID="{0BF775EA-0D8C-4803-9EC3-B98F9E2D5571}" presName="sp" presStyleCnt="0"/>
      <dgm:spPr/>
    </dgm:pt>
    <dgm:pt modelId="{66F6EEE8-8471-414B-88F3-1CEC8C0C42FA}" type="pres">
      <dgm:prSet presAssocID="{B07CC8E8-35AA-4153-95E5-F6806D1E4620}" presName="linNode" presStyleCnt="0"/>
      <dgm:spPr/>
    </dgm:pt>
    <dgm:pt modelId="{0316AC88-52C9-4D6C-92BD-7E48F6FDA857}" type="pres">
      <dgm:prSet presAssocID="{B07CC8E8-35AA-4153-95E5-F6806D1E4620}" presName="parentText" presStyleLbl="node1" presStyleIdx="3" presStyleCnt="4">
        <dgm:presLayoutVars>
          <dgm:chMax val="1"/>
          <dgm:bulletEnabled val="1"/>
        </dgm:presLayoutVars>
      </dgm:prSet>
      <dgm:spPr/>
      <dgm:t>
        <a:bodyPr/>
        <a:lstStyle/>
        <a:p>
          <a:endParaRPr lang="pt-BR"/>
        </a:p>
      </dgm:t>
    </dgm:pt>
    <dgm:pt modelId="{05FBA82B-1C6C-410E-95A5-39BE619BEEE9}" type="pres">
      <dgm:prSet presAssocID="{B07CC8E8-35AA-4153-95E5-F6806D1E4620}" presName="descendantText" presStyleLbl="alignAccFollowNode1" presStyleIdx="3" presStyleCnt="4">
        <dgm:presLayoutVars>
          <dgm:bulletEnabled val="1"/>
        </dgm:presLayoutVars>
      </dgm:prSet>
      <dgm:spPr/>
      <dgm:t>
        <a:bodyPr/>
        <a:lstStyle/>
        <a:p>
          <a:endParaRPr lang="pt-BR"/>
        </a:p>
      </dgm:t>
    </dgm:pt>
  </dgm:ptLst>
  <dgm:cxnLst>
    <dgm:cxn modelId="{5A9CCD11-FC9A-4F49-89C4-070C3B0C7C37}" srcId="{B07CC8E8-35AA-4153-95E5-F6806D1E4620}" destId="{78590605-46B4-41FD-A212-A08F1822662E}" srcOrd="0" destOrd="0" parTransId="{08BBBCAF-8950-4BFA-B21F-EA765AED0D8D}" sibTransId="{6DB1321A-DD34-40BE-8FB6-393D66C26D0A}"/>
    <dgm:cxn modelId="{923D5758-2198-428E-B7B8-9DB6F0DEA709}" type="presOf" srcId="{1A7F7A4F-B2BB-44DA-8618-56B01DE01035}" destId="{27D2333E-A56B-48BF-AFA2-263669B6D698}" srcOrd="0" destOrd="0" presId="urn:microsoft.com/office/officeart/2005/8/layout/vList5"/>
    <dgm:cxn modelId="{26D11B57-732D-42AF-8F16-922CBBAD7271}" type="presOf" srcId="{71606B57-1A6E-4E93-A52E-B62AA79CDB98}" destId="{449DC105-A97C-4930-8881-B22163B81513}" srcOrd="0" destOrd="0" presId="urn:microsoft.com/office/officeart/2005/8/layout/vList5"/>
    <dgm:cxn modelId="{2C9E0823-3C82-48CE-9915-1E3FF056EB99}" srcId="{C50CDE9A-FAAF-44F5-BB6D-6B6D8C97A134}" destId="{71B6B7F7-B919-4AFE-B233-0D1908D73121}" srcOrd="0" destOrd="0" parTransId="{75A0C1A3-4ECB-4449-973F-E325A78EE654}" sibTransId="{FB93C39D-91A9-412B-8AE3-C622AFC79BB5}"/>
    <dgm:cxn modelId="{80AD0BC5-03DD-49DB-B50B-F6F94EBFC72B}" srcId="{462D50BA-585F-4A28-AD31-2F30081D8246}" destId="{AD5B0280-11C3-4045-971D-CE0C905A9B5C}" srcOrd="0" destOrd="0" parTransId="{82C564AB-B1BC-4188-A734-D3743A2DBA39}" sibTransId="{04F7DD31-2ACF-426A-BEBB-77E13D36647D}"/>
    <dgm:cxn modelId="{99132041-A64E-48B2-AA84-E4D873477BAF}" type="presOf" srcId="{462D50BA-585F-4A28-AD31-2F30081D8246}" destId="{AB2C843A-8C6D-4763-8A5B-C9D0EAD7EFA5}" srcOrd="0" destOrd="0" presId="urn:microsoft.com/office/officeart/2005/8/layout/vList5"/>
    <dgm:cxn modelId="{156AC28B-A8BD-405D-BEE7-E45326797211}" srcId="{1A7F7A4F-B2BB-44DA-8618-56B01DE01035}" destId="{883AC584-3EF7-4962-BE24-455499A90C5E}" srcOrd="0" destOrd="0" parTransId="{F9F764A6-2C36-4491-8786-69D42CAE9B27}" sibTransId="{BD4176B7-0B89-487B-AF53-291AF7A5BF91}"/>
    <dgm:cxn modelId="{9B2077F4-9D19-4936-9072-D32107ACB7F7}" type="presOf" srcId="{AD5B0280-11C3-4045-971D-CE0C905A9B5C}" destId="{F62183C2-1CB9-4387-A8B2-3ADADC325832}" srcOrd="0" destOrd="0" presId="urn:microsoft.com/office/officeart/2005/8/layout/vList5"/>
    <dgm:cxn modelId="{E6D8305F-33AD-42DE-9096-529C63C0B2F9}" type="presOf" srcId="{883AC584-3EF7-4962-BE24-455499A90C5E}" destId="{7758D3DB-D741-4F0A-8F7F-016CDED280FF}" srcOrd="0" destOrd="0" presId="urn:microsoft.com/office/officeart/2005/8/layout/vList5"/>
    <dgm:cxn modelId="{9FA7E726-7D7E-4FAE-9560-2CD327A4D37A}" type="presOf" srcId="{78590605-46B4-41FD-A212-A08F1822662E}" destId="{05FBA82B-1C6C-410E-95A5-39BE619BEEE9}" srcOrd="0" destOrd="0" presId="urn:microsoft.com/office/officeart/2005/8/layout/vList5"/>
    <dgm:cxn modelId="{C6137472-0A71-43BC-88BF-961498BDDAE5}" srcId="{71606B57-1A6E-4E93-A52E-B62AA79CDB98}" destId="{C50CDE9A-FAAF-44F5-BB6D-6B6D8C97A134}" srcOrd="1" destOrd="0" parTransId="{7A421E99-DE81-4525-B89F-1D07BA555CEE}" sibTransId="{F3AF83B8-D53C-419E-BDE8-5D4EF5E737AF}"/>
    <dgm:cxn modelId="{28885210-83F2-4778-9681-7FE36F4A9E2D}" type="presOf" srcId="{C50CDE9A-FAAF-44F5-BB6D-6B6D8C97A134}" destId="{E307C64F-39FA-464F-8272-075A4E922273}" srcOrd="0" destOrd="0" presId="urn:microsoft.com/office/officeart/2005/8/layout/vList5"/>
    <dgm:cxn modelId="{10E130F6-00D2-41A4-A9B6-31AEEB5B5730}" srcId="{71606B57-1A6E-4E93-A52E-B62AA79CDB98}" destId="{462D50BA-585F-4A28-AD31-2F30081D8246}" srcOrd="0" destOrd="0" parTransId="{C0412AAD-F6BA-49BB-8102-A8205672B59E}" sibTransId="{AC73D422-CA9C-48E6-83F0-2C59B9219DCA}"/>
    <dgm:cxn modelId="{6179342C-C40F-4F25-BEAC-DD273C61B2EE}" srcId="{71606B57-1A6E-4E93-A52E-B62AA79CDB98}" destId="{B07CC8E8-35AA-4153-95E5-F6806D1E4620}" srcOrd="3" destOrd="0" parTransId="{856B4D7C-F955-49CD-9EDB-15963A334DC7}" sibTransId="{EA103828-046A-4B59-8268-15FE077E0E5E}"/>
    <dgm:cxn modelId="{0B8F4578-8447-4313-B5C5-82EA37A6E42E}" type="presOf" srcId="{B07CC8E8-35AA-4153-95E5-F6806D1E4620}" destId="{0316AC88-52C9-4D6C-92BD-7E48F6FDA857}" srcOrd="0" destOrd="0" presId="urn:microsoft.com/office/officeart/2005/8/layout/vList5"/>
    <dgm:cxn modelId="{51CF493F-EE65-44BA-A7A1-B1AB52F6181C}" type="presOf" srcId="{71B6B7F7-B919-4AFE-B233-0D1908D73121}" destId="{B2BB5449-277F-419F-B65D-9598772CF234}" srcOrd="0" destOrd="0" presId="urn:microsoft.com/office/officeart/2005/8/layout/vList5"/>
    <dgm:cxn modelId="{E3D19397-EB63-40B6-A136-8EE75C5D23C6}" srcId="{71606B57-1A6E-4E93-A52E-B62AA79CDB98}" destId="{1A7F7A4F-B2BB-44DA-8618-56B01DE01035}" srcOrd="2" destOrd="0" parTransId="{785D5963-2241-46BF-A5E2-5925F1F6A98B}" sibTransId="{0BF775EA-0D8C-4803-9EC3-B98F9E2D5571}"/>
    <dgm:cxn modelId="{50F46A53-925F-45CF-A864-ED7AA3FB5A0C}" type="presParOf" srcId="{449DC105-A97C-4930-8881-B22163B81513}" destId="{461B4EDB-81FA-47F2-9644-8F9E14B8D40A}" srcOrd="0" destOrd="0" presId="urn:microsoft.com/office/officeart/2005/8/layout/vList5"/>
    <dgm:cxn modelId="{7080B02B-BD93-48BF-AB23-8ED5D5E6780B}" type="presParOf" srcId="{461B4EDB-81FA-47F2-9644-8F9E14B8D40A}" destId="{AB2C843A-8C6D-4763-8A5B-C9D0EAD7EFA5}" srcOrd="0" destOrd="0" presId="urn:microsoft.com/office/officeart/2005/8/layout/vList5"/>
    <dgm:cxn modelId="{E915E6AC-CE1C-4E3A-829B-7FCE7CBF7755}" type="presParOf" srcId="{461B4EDB-81FA-47F2-9644-8F9E14B8D40A}" destId="{F62183C2-1CB9-4387-A8B2-3ADADC325832}" srcOrd="1" destOrd="0" presId="urn:microsoft.com/office/officeart/2005/8/layout/vList5"/>
    <dgm:cxn modelId="{49EA358A-5716-4068-B462-512D8258E661}" type="presParOf" srcId="{449DC105-A97C-4930-8881-B22163B81513}" destId="{B3117D4D-847D-4BCE-AE0A-EF5660F72429}" srcOrd="1" destOrd="0" presId="urn:microsoft.com/office/officeart/2005/8/layout/vList5"/>
    <dgm:cxn modelId="{99C3739B-419B-49EE-A94A-74BD708052C1}" type="presParOf" srcId="{449DC105-A97C-4930-8881-B22163B81513}" destId="{AF76EDD9-F139-4BC5-A96C-8B0A85E4BDA9}" srcOrd="2" destOrd="0" presId="urn:microsoft.com/office/officeart/2005/8/layout/vList5"/>
    <dgm:cxn modelId="{193C7DA8-D316-4B8F-B546-CAEE6A2C7BBA}" type="presParOf" srcId="{AF76EDD9-F139-4BC5-A96C-8B0A85E4BDA9}" destId="{E307C64F-39FA-464F-8272-075A4E922273}" srcOrd="0" destOrd="0" presId="urn:microsoft.com/office/officeart/2005/8/layout/vList5"/>
    <dgm:cxn modelId="{DDF1D760-A5BA-4184-9ABF-EE269ECB44AD}" type="presParOf" srcId="{AF76EDD9-F139-4BC5-A96C-8B0A85E4BDA9}" destId="{B2BB5449-277F-419F-B65D-9598772CF234}" srcOrd="1" destOrd="0" presId="urn:microsoft.com/office/officeart/2005/8/layout/vList5"/>
    <dgm:cxn modelId="{F06A016A-AA8E-420C-B561-D310E3CD257B}" type="presParOf" srcId="{449DC105-A97C-4930-8881-B22163B81513}" destId="{C0A01379-A055-47E7-B19D-5D1B0F64D979}" srcOrd="3" destOrd="0" presId="urn:microsoft.com/office/officeart/2005/8/layout/vList5"/>
    <dgm:cxn modelId="{8B361579-1B6A-4247-B2B7-915D6EDAEDE3}" type="presParOf" srcId="{449DC105-A97C-4930-8881-B22163B81513}" destId="{F22D3476-CC70-4456-BB88-3C4FABCC9B5A}" srcOrd="4" destOrd="0" presId="urn:microsoft.com/office/officeart/2005/8/layout/vList5"/>
    <dgm:cxn modelId="{47BE27C9-88D0-48A3-9FC0-9112B0312DF7}" type="presParOf" srcId="{F22D3476-CC70-4456-BB88-3C4FABCC9B5A}" destId="{27D2333E-A56B-48BF-AFA2-263669B6D698}" srcOrd="0" destOrd="0" presId="urn:microsoft.com/office/officeart/2005/8/layout/vList5"/>
    <dgm:cxn modelId="{25B1320A-A0A1-444F-A156-0D0D7874ACDC}" type="presParOf" srcId="{F22D3476-CC70-4456-BB88-3C4FABCC9B5A}" destId="{7758D3DB-D741-4F0A-8F7F-016CDED280FF}" srcOrd="1" destOrd="0" presId="urn:microsoft.com/office/officeart/2005/8/layout/vList5"/>
    <dgm:cxn modelId="{2C2156A6-FBD6-40A9-80E5-19557D977EF2}" type="presParOf" srcId="{449DC105-A97C-4930-8881-B22163B81513}" destId="{6BE1FB8D-75B0-4303-BFE6-5F0ACDA9DFA3}" srcOrd="5" destOrd="0" presId="urn:microsoft.com/office/officeart/2005/8/layout/vList5"/>
    <dgm:cxn modelId="{DD886DB5-0A03-4A7E-A40E-307FB5E3A323}" type="presParOf" srcId="{449DC105-A97C-4930-8881-B22163B81513}" destId="{66F6EEE8-8471-414B-88F3-1CEC8C0C42FA}" srcOrd="6" destOrd="0" presId="urn:microsoft.com/office/officeart/2005/8/layout/vList5"/>
    <dgm:cxn modelId="{9586D49E-0AD1-47B1-95B1-D4B858B6AB99}" type="presParOf" srcId="{66F6EEE8-8471-414B-88F3-1CEC8C0C42FA}" destId="{0316AC88-52C9-4D6C-92BD-7E48F6FDA857}" srcOrd="0" destOrd="0" presId="urn:microsoft.com/office/officeart/2005/8/layout/vList5"/>
    <dgm:cxn modelId="{AE3EF6BE-16A1-4283-AE84-8552848A74CA}" type="presParOf" srcId="{66F6EEE8-8471-414B-88F3-1CEC8C0C42FA}" destId="{05FBA82B-1C6C-410E-95A5-39BE619BEEE9}" srcOrd="1" destOrd="0" presId="urn:microsoft.com/office/officeart/2005/8/layout/vList5"/>
  </dgm:cxnLst>
  <dgm:bg/>
  <dgm:whole/>
</dgm:dataModel>
</file>

<file path=ppt/diagrams/data5.xml><?xml version="1.0" encoding="utf-8"?>
<dgm:dataModel xmlns:dgm="http://schemas.openxmlformats.org/drawingml/2006/diagram" xmlns:a="http://schemas.openxmlformats.org/drawingml/2006/main">
  <dgm:ptLst>
    <dgm:pt modelId="{C2CE8871-9295-461A-8D02-58A348C9F0B5}" type="doc">
      <dgm:prSet loTypeId="urn:microsoft.com/office/officeart/2005/8/layout/radial4" loCatId="relationship" qsTypeId="urn:microsoft.com/office/officeart/2005/8/quickstyle/simple2" qsCatId="simple" csTypeId="urn:microsoft.com/office/officeart/2005/8/colors/accent1_2" csCatId="accent1" phldr="1"/>
      <dgm:spPr/>
      <dgm:t>
        <a:bodyPr/>
        <a:lstStyle/>
        <a:p>
          <a:endParaRPr lang="pt-BR"/>
        </a:p>
      </dgm:t>
    </dgm:pt>
    <dgm:pt modelId="{E6CDD1F6-DB4A-4F05-BE2C-82BAC339B8B6}">
      <dgm:prSet phldrT="[Texto]"/>
      <dgm:spPr/>
      <dgm:t>
        <a:bodyPr/>
        <a:lstStyle/>
        <a:p>
          <a:r>
            <a:rPr lang="pt-BR" dirty="0" smtClean="0"/>
            <a:t>Transparência</a:t>
          </a:r>
          <a:endParaRPr lang="pt-BR" dirty="0"/>
        </a:p>
      </dgm:t>
    </dgm:pt>
    <dgm:pt modelId="{87262507-9A71-492E-A069-FF32331ADD50}" type="parTrans" cxnId="{D2B25520-8FCC-46D3-87A1-23178C2239DB}">
      <dgm:prSet/>
      <dgm:spPr/>
      <dgm:t>
        <a:bodyPr/>
        <a:lstStyle/>
        <a:p>
          <a:endParaRPr lang="pt-BR" dirty="0"/>
        </a:p>
      </dgm:t>
    </dgm:pt>
    <dgm:pt modelId="{DCC8E437-148C-4CF2-AFAC-EE05EE03DBC4}" type="sibTrans" cxnId="{D2B25520-8FCC-46D3-87A1-23178C2239DB}">
      <dgm:prSet/>
      <dgm:spPr/>
      <dgm:t>
        <a:bodyPr/>
        <a:lstStyle/>
        <a:p>
          <a:endParaRPr lang="pt-BR"/>
        </a:p>
      </dgm:t>
    </dgm:pt>
    <dgm:pt modelId="{C56DAEF6-9E6A-4FFB-AD15-79E130E78732}">
      <dgm:prSet phldrT="[Texto]"/>
      <dgm:spPr/>
      <dgm:t>
        <a:bodyPr/>
        <a:lstStyle/>
        <a:p>
          <a:r>
            <a:rPr lang="pt-BR" dirty="0" smtClean="0"/>
            <a:t>Inspeção</a:t>
          </a:r>
          <a:endParaRPr lang="pt-BR" dirty="0"/>
        </a:p>
      </dgm:t>
    </dgm:pt>
    <dgm:pt modelId="{3EE33924-60F7-4386-98C1-3ADDB9985156}" type="parTrans" cxnId="{4ED221FE-EA27-43C7-95C0-03307E39728D}">
      <dgm:prSet/>
      <dgm:spPr/>
      <dgm:t>
        <a:bodyPr/>
        <a:lstStyle/>
        <a:p>
          <a:endParaRPr lang="pt-BR" dirty="0"/>
        </a:p>
      </dgm:t>
    </dgm:pt>
    <dgm:pt modelId="{52B405E3-7525-4FFC-A647-4A1138948A8F}" type="sibTrans" cxnId="{4ED221FE-EA27-43C7-95C0-03307E39728D}">
      <dgm:prSet/>
      <dgm:spPr/>
      <dgm:t>
        <a:bodyPr/>
        <a:lstStyle/>
        <a:p>
          <a:endParaRPr lang="pt-BR"/>
        </a:p>
      </dgm:t>
    </dgm:pt>
    <dgm:pt modelId="{FC7128B0-AEF9-4E03-9659-99514263910A}">
      <dgm:prSet phldrT="[Texto]"/>
      <dgm:spPr/>
      <dgm:t>
        <a:bodyPr/>
        <a:lstStyle/>
        <a:p>
          <a:r>
            <a:rPr lang="pt-BR" dirty="0" smtClean="0"/>
            <a:t>Adaptação</a:t>
          </a:r>
          <a:endParaRPr lang="pt-BR" dirty="0"/>
        </a:p>
      </dgm:t>
    </dgm:pt>
    <dgm:pt modelId="{651043BE-89E9-4995-8CC9-F57FDB767819}" type="parTrans" cxnId="{EEC08B30-A217-43A6-AED5-A35099B9C108}">
      <dgm:prSet/>
      <dgm:spPr/>
      <dgm:t>
        <a:bodyPr/>
        <a:lstStyle/>
        <a:p>
          <a:endParaRPr lang="pt-BR" dirty="0"/>
        </a:p>
      </dgm:t>
    </dgm:pt>
    <dgm:pt modelId="{6FB1B0B5-813E-40FB-A08B-AD2C832319F2}" type="sibTrans" cxnId="{EEC08B30-A217-43A6-AED5-A35099B9C108}">
      <dgm:prSet/>
      <dgm:spPr/>
      <dgm:t>
        <a:bodyPr/>
        <a:lstStyle/>
        <a:p>
          <a:endParaRPr lang="pt-BR"/>
        </a:p>
      </dgm:t>
    </dgm:pt>
    <dgm:pt modelId="{4EE10C09-397A-48F0-9A8D-742F7DC3AE1D}">
      <dgm:prSet phldrT="[Texto]"/>
      <dgm:spPr/>
      <dgm:t>
        <a:bodyPr/>
        <a:lstStyle/>
        <a:p>
          <a:r>
            <a:rPr lang="pt-BR" dirty="0" smtClean="0"/>
            <a:t>Abordagem Empírica</a:t>
          </a:r>
          <a:endParaRPr lang="pt-BR" dirty="0"/>
        </a:p>
      </dgm:t>
    </dgm:pt>
    <dgm:pt modelId="{533EB4EC-D957-48DE-BC56-39B5AAC3C5BF}" type="parTrans" cxnId="{832038B2-2833-4572-9D70-51282C493284}">
      <dgm:prSet/>
      <dgm:spPr/>
      <dgm:t>
        <a:bodyPr/>
        <a:lstStyle/>
        <a:p>
          <a:endParaRPr lang="pt-BR"/>
        </a:p>
      </dgm:t>
    </dgm:pt>
    <dgm:pt modelId="{D380B601-5F82-44D4-807D-7A8F517950D7}" type="sibTrans" cxnId="{832038B2-2833-4572-9D70-51282C493284}">
      <dgm:prSet/>
      <dgm:spPr/>
      <dgm:t>
        <a:bodyPr/>
        <a:lstStyle/>
        <a:p>
          <a:endParaRPr lang="pt-BR"/>
        </a:p>
      </dgm:t>
    </dgm:pt>
    <dgm:pt modelId="{B35092CF-1389-4379-BC3B-FC1C7CC2A87C}" type="pres">
      <dgm:prSet presAssocID="{C2CE8871-9295-461A-8D02-58A348C9F0B5}" presName="cycle" presStyleCnt="0">
        <dgm:presLayoutVars>
          <dgm:chMax val="1"/>
          <dgm:dir/>
          <dgm:animLvl val="ctr"/>
          <dgm:resizeHandles val="exact"/>
        </dgm:presLayoutVars>
      </dgm:prSet>
      <dgm:spPr/>
      <dgm:t>
        <a:bodyPr/>
        <a:lstStyle/>
        <a:p>
          <a:endParaRPr lang="pt-BR"/>
        </a:p>
      </dgm:t>
    </dgm:pt>
    <dgm:pt modelId="{4F960AA9-EDE0-4729-814B-E25D4D9A707F}" type="pres">
      <dgm:prSet presAssocID="{4EE10C09-397A-48F0-9A8D-742F7DC3AE1D}" presName="centerShape" presStyleLbl="node0" presStyleIdx="0" presStyleCnt="1" custScaleX="110401" custScaleY="110401"/>
      <dgm:spPr/>
      <dgm:t>
        <a:bodyPr/>
        <a:lstStyle/>
        <a:p>
          <a:endParaRPr lang="pt-BR"/>
        </a:p>
      </dgm:t>
    </dgm:pt>
    <dgm:pt modelId="{60075CD6-61FA-453B-BC95-DD8FB0CBF94C}" type="pres">
      <dgm:prSet presAssocID="{87262507-9A71-492E-A069-FF32331ADD50}" presName="parTrans" presStyleLbl="bgSibTrans2D1" presStyleIdx="0" presStyleCnt="3"/>
      <dgm:spPr/>
      <dgm:t>
        <a:bodyPr/>
        <a:lstStyle/>
        <a:p>
          <a:endParaRPr lang="pt-BR"/>
        </a:p>
      </dgm:t>
    </dgm:pt>
    <dgm:pt modelId="{F489F130-1B96-486F-A94C-31AD0675C8C4}" type="pres">
      <dgm:prSet presAssocID="{E6CDD1F6-DB4A-4F05-BE2C-82BAC339B8B6}" presName="node" presStyleLbl="node1" presStyleIdx="0" presStyleCnt="3">
        <dgm:presLayoutVars>
          <dgm:bulletEnabled val="1"/>
        </dgm:presLayoutVars>
      </dgm:prSet>
      <dgm:spPr/>
      <dgm:t>
        <a:bodyPr/>
        <a:lstStyle/>
        <a:p>
          <a:endParaRPr lang="pt-BR"/>
        </a:p>
      </dgm:t>
    </dgm:pt>
    <dgm:pt modelId="{629B561F-8A5B-4D01-A4A3-572B17FFC1A2}" type="pres">
      <dgm:prSet presAssocID="{3EE33924-60F7-4386-98C1-3ADDB9985156}" presName="parTrans" presStyleLbl="bgSibTrans2D1" presStyleIdx="1" presStyleCnt="3"/>
      <dgm:spPr/>
      <dgm:t>
        <a:bodyPr/>
        <a:lstStyle/>
        <a:p>
          <a:endParaRPr lang="pt-BR"/>
        </a:p>
      </dgm:t>
    </dgm:pt>
    <dgm:pt modelId="{C5A367BA-E60C-428B-8292-2109C1B7EEE9}" type="pres">
      <dgm:prSet presAssocID="{C56DAEF6-9E6A-4FFB-AD15-79E130E78732}" presName="node" presStyleLbl="node1" presStyleIdx="1" presStyleCnt="3">
        <dgm:presLayoutVars>
          <dgm:bulletEnabled val="1"/>
        </dgm:presLayoutVars>
      </dgm:prSet>
      <dgm:spPr/>
      <dgm:t>
        <a:bodyPr/>
        <a:lstStyle/>
        <a:p>
          <a:endParaRPr lang="pt-BR"/>
        </a:p>
      </dgm:t>
    </dgm:pt>
    <dgm:pt modelId="{8A25F354-8A02-4578-B8A9-D62E73B89091}" type="pres">
      <dgm:prSet presAssocID="{651043BE-89E9-4995-8CC9-F57FDB767819}" presName="parTrans" presStyleLbl="bgSibTrans2D1" presStyleIdx="2" presStyleCnt="3"/>
      <dgm:spPr/>
      <dgm:t>
        <a:bodyPr/>
        <a:lstStyle/>
        <a:p>
          <a:endParaRPr lang="pt-BR"/>
        </a:p>
      </dgm:t>
    </dgm:pt>
    <dgm:pt modelId="{B42E8B20-5D6E-4B9C-A705-A365FE581EDE}" type="pres">
      <dgm:prSet presAssocID="{FC7128B0-AEF9-4E03-9659-99514263910A}" presName="node" presStyleLbl="node1" presStyleIdx="2" presStyleCnt="3">
        <dgm:presLayoutVars>
          <dgm:bulletEnabled val="1"/>
        </dgm:presLayoutVars>
      </dgm:prSet>
      <dgm:spPr/>
      <dgm:t>
        <a:bodyPr/>
        <a:lstStyle/>
        <a:p>
          <a:endParaRPr lang="pt-BR"/>
        </a:p>
      </dgm:t>
    </dgm:pt>
  </dgm:ptLst>
  <dgm:cxnLst>
    <dgm:cxn modelId="{83A39EB4-DFDB-44D2-A0B5-938585A74E70}" type="presOf" srcId="{E6CDD1F6-DB4A-4F05-BE2C-82BAC339B8B6}" destId="{F489F130-1B96-486F-A94C-31AD0675C8C4}" srcOrd="0" destOrd="0" presId="urn:microsoft.com/office/officeart/2005/8/layout/radial4"/>
    <dgm:cxn modelId="{C5FDF7DC-4296-41FF-A4C5-608DF64208A0}" type="presOf" srcId="{FC7128B0-AEF9-4E03-9659-99514263910A}" destId="{B42E8B20-5D6E-4B9C-A705-A365FE581EDE}" srcOrd="0" destOrd="0" presId="urn:microsoft.com/office/officeart/2005/8/layout/radial4"/>
    <dgm:cxn modelId="{4ED221FE-EA27-43C7-95C0-03307E39728D}" srcId="{4EE10C09-397A-48F0-9A8D-742F7DC3AE1D}" destId="{C56DAEF6-9E6A-4FFB-AD15-79E130E78732}" srcOrd="1" destOrd="0" parTransId="{3EE33924-60F7-4386-98C1-3ADDB9985156}" sibTransId="{52B405E3-7525-4FFC-A647-4A1138948A8F}"/>
    <dgm:cxn modelId="{E19C0CAB-5035-4D74-882A-256ACCB6D258}" type="presOf" srcId="{4EE10C09-397A-48F0-9A8D-742F7DC3AE1D}" destId="{4F960AA9-EDE0-4729-814B-E25D4D9A707F}" srcOrd="0" destOrd="0" presId="urn:microsoft.com/office/officeart/2005/8/layout/radial4"/>
    <dgm:cxn modelId="{92098613-009D-4F89-9486-1DC1AD60B5C7}" type="presOf" srcId="{651043BE-89E9-4995-8CC9-F57FDB767819}" destId="{8A25F354-8A02-4578-B8A9-D62E73B89091}" srcOrd="0" destOrd="0" presId="urn:microsoft.com/office/officeart/2005/8/layout/radial4"/>
    <dgm:cxn modelId="{4733C30C-2B98-49CA-9BE1-44FE8633F61D}" type="presOf" srcId="{C2CE8871-9295-461A-8D02-58A348C9F0B5}" destId="{B35092CF-1389-4379-BC3B-FC1C7CC2A87C}" srcOrd="0" destOrd="0" presId="urn:microsoft.com/office/officeart/2005/8/layout/radial4"/>
    <dgm:cxn modelId="{832038B2-2833-4572-9D70-51282C493284}" srcId="{C2CE8871-9295-461A-8D02-58A348C9F0B5}" destId="{4EE10C09-397A-48F0-9A8D-742F7DC3AE1D}" srcOrd="0" destOrd="0" parTransId="{533EB4EC-D957-48DE-BC56-39B5AAC3C5BF}" sibTransId="{D380B601-5F82-44D4-807D-7A8F517950D7}"/>
    <dgm:cxn modelId="{377890D0-E010-41D2-9EE4-AD8D28F6E2D1}" type="presOf" srcId="{87262507-9A71-492E-A069-FF32331ADD50}" destId="{60075CD6-61FA-453B-BC95-DD8FB0CBF94C}" srcOrd="0" destOrd="0" presId="urn:microsoft.com/office/officeart/2005/8/layout/radial4"/>
    <dgm:cxn modelId="{6F3D3914-9189-472E-95F5-78E67796D2DE}" type="presOf" srcId="{C56DAEF6-9E6A-4FFB-AD15-79E130E78732}" destId="{C5A367BA-E60C-428B-8292-2109C1B7EEE9}" srcOrd="0" destOrd="0" presId="urn:microsoft.com/office/officeart/2005/8/layout/radial4"/>
    <dgm:cxn modelId="{D2B25520-8FCC-46D3-87A1-23178C2239DB}" srcId="{4EE10C09-397A-48F0-9A8D-742F7DC3AE1D}" destId="{E6CDD1F6-DB4A-4F05-BE2C-82BAC339B8B6}" srcOrd="0" destOrd="0" parTransId="{87262507-9A71-492E-A069-FF32331ADD50}" sibTransId="{DCC8E437-148C-4CF2-AFAC-EE05EE03DBC4}"/>
    <dgm:cxn modelId="{BCF12A61-23F8-4543-A7E4-B10EFFABF6B4}" type="presOf" srcId="{3EE33924-60F7-4386-98C1-3ADDB9985156}" destId="{629B561F-8A5B-4D01-A4A3-572B17FFC1A2}" srcOrd="0" destOrd="0" presId="urn:microsoft.com/office/officeart/2005/8/layout/radial4"/>
    <dgm:cxn modelId="{EEC08B30-A217-43A6-AED5-A35099B9C108}" srcId="{4EE10C09-397A-48F0-9A8D-742F7DC3AE1D}" destId="{FC7128B0-AEF9-4E03-9659-99514263910A}" srcOrd="2" destOrd="0" parTransId="{651043BE-89E9-4995-8CC9-F57FDB767819}" sibTransId="{6FB1B0B5-813E-40FB-A08B-AD2C832319F2}"/>
    <dgm:cxn modelId="{2C102937-3DC5-432D-A10A-34C556CC6590}" type="presParOf" srcId="{B35092CF-1389-4379-BC3B-FC1C7CC2A87C}" destId="{4F960AA9-EDE0-4729-814B-E25D4D9A707F}" srcOrd="0" destOrd="0" presId="urn:microsoft.com/office/officeart/2005/8/layout/radial4"/>
    <dgm:cxn modelId="{2CE89070-DA76-4A65-A7D7-021986E592E4}" type="presParOf" srcId="{B35092CF-1389-4379-BC3B-FC1C7CC2A87C}" destId="{60075CD6-61FA-453B-BC95-DD8FB0CBF94C}" srcOrd="1" destOrd="0" presId="urn:microsoft.com/office/officeart/2005/8/layout/radial4"/>
    <dgm:cxn modelId="{4040E632-1B69-47D8-9E18-C597BB997B2B}" type="presParOf" srcId="{B35092CF-1389-4379-BC3B-FC1C7CC2A87C}" destId="{F489F130-1B96-486F-A94C-31AD0675C8C4}" srcOrd="2" destOrd="0" presId="urn:microsoft.com/office/officeart/2005/8/layout/radial4"/>
    <dgm:cxn modelId="{CAB4737E-D6A4-41F4-80A9-563C7B2EE1A5}" type="presParOf" srcId="{B35092CF-1389-4379-BC3B-FC1C7CC2A87C}" destId="{629B561F-8A5B-4D01-A4A3-572B17FFC1A2}" srcOrd="3" destOrd="0" presId="urn:microsoft.com/office/officeart/2005/8/layout/radial4"/>
    <dgm:cxn modelId="{51F182D0-3D66-4269-A776-A7D6C5D04081}" type="presParOf" srcId="{B35092CF-1389-4379-BC3B-FC1C7CC2A87C}" destId="{C5A367BA-E60C-428B-8292-2109C1B7EEE9}" srcOrd="4" destOrd="0" presId="urn:microsoft.com/office/officeart/2005/8/layout/radial4"/>
    <dgm:cxn modelId="{8434FB3D-C0CE-4621-BF71-525DAE4DABE1}" type="presParOf" srcId="{B35092CF-1389-4379-BC3B-FC1C7CC2A87C}" destId="{8A25F354-8A02-4578-B8A9-D62E73B89091}" srcOrd="5" destOrd="0" presId="urn:microsoft.com/office/officeart/2005/8/layout/radial4"/>
    <dgm:cxn modelId="{5BF55F4A-7AA3-4575-BC3B-C21F6DFA1D49}" type="presParOf" srcId="{B35092CF-1389-4379-BC3B-FC1C7CC2A87C}" destId="{B42E8B20-5D6E-4B9C-A705-A365FE581EDE}" srcOrd="6" destOrd="0" presId="urn:microsoft.com/office/officeart/2005/8/layout/radial4"/>
  </dgm:cxnLst>
  <dgm:bg/>
  <dgm:whole/>
</dgm:dataModel>
</file>

<file path=ppt/diagrams/data6.xml><?xml version="1.0" encoding="utf-8"?>
<dgm:dataModel xmlns:dgm="http://schemas.openxmlformats.org/drawingml/2006/diagram" xmlns:a="http://schemas.openxmlformats.org/drawingml/2006/main">
  <dgm:ptLst>
    <dgm:pt modelId="{B74AB0BB-D8E4-44EE-AB2F-4851AC68D2EE}"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pt-BR"/>
        </a:p>
      </dgm:t>
    </dgm:pt>
    <dgm:pt modelId="{FAA550F3-A020-4ABF-8FF2-6025CEA74905}">
      <dgm:prSet/>
      <dgm:spPr/>
      <dgm:t>
        <a:bodyPr/>
        <a:lstStyle/>
        <a:p>
          <a:pPr rtl="0"/>
          <a:r>
            <a:rPr lang="pt-BR" dirty="0" smtClean="0">
              <a:effectLst>
                <a:outerShdw blurRad="38100" dist="38100" dir="2700000" algn="tl">
                  <a:srgbClr val="000000">
                    <a:alpha val="43137"/>
                  </a:srgbClr>
                </a:outerShdw>
              </a:effectLst>
            </a:rPr>
            <a:t>Backlog da Sprint</a:t>
          </a:r>
          <a:endParaRPr lang="pt-BR" dirty="0">
            <a:effectLst>
              <a:outerShdw blurRad="38100" dist="38100" dir="2700000" algn="tl">
                <a:srgbClr val="000000">
                  <a:alpha val="43137"/>
                </a:srgbClr>
              </a:outerShdw>
            </a:effectLst>
          </a:endParaRPr>
        </a:p>
      </dgm:t>
    </dgm:pt>
    <dgm:pt modelId="{060C097D-6110-47D8-998A-9819EE26E97C}" type="parTrans" cxnId="{84D4200E-097B-441C-BDFC-049348185B5D}">
      <dgm:prSet/>
      <dgm:spPr/>
      <dgm:t>
        <a:bodyPr/>
        <a:lstStyle/>
        <a:p>
          <a:endParaRPr lang="pt-BR">
            <a:effectLst>
              <a:outerShdw blurRad="38100" dist="38100" dir="2700000" algn="tl">
                <a:srgbClr val="000000">
                  <a:alpha val="43137"/>
                </a:srgbClr>
              </a:outerShdw>
            </a:effectLst>
          </a:endParaRPr>
        </a:p>
      </dgm:t>
    </dgm:pt>
    <dgm:pt modelId="{F85FD272-565E-4BD6-92E5-6F0E38DA9408}" type="sibTrans" cxnId="{84D4200E-097B-441C-BDFC-049348185B5D}">
      <dgm:prSet/>
      <dgm:spPr/>
      <dgm:t>
        <a:bodyPr/>
        <a:lstStyle/>
        <a:p>
          <a:endParaRPr lang="pt-BR">
            <a:effectLst>
              <a:outerShdw blurRad="38100" dist="38100" dir="2700000" algn="tl">
                <a:srgbClr val="000000">
                  <a:alpha val="43137"/>
                </a:srgbClr>
              </a:outerShdw>
            </a:effectLst>
          </a:endParaRPr>
        </a:p>
      </dgm:t>
    </dgm:pt>
    <dgm:pt modelId="{EC20C4A1-4205-4D63-9B95-76073D1FB3DD}">
      <dgm:prSet/>
      <dgm:spPr/>
      <dgm:t>
        <a:bodyPr/>
        <a:lstStyle/>
        <a:p>
          <a:pPr rtl="0"/>
          <a:r>
            <a:rPr lang="pt-BR" dirty="0" smtClean="0">
              <a:effectLst>
                <a:outerShdw blurRad="38100" dist="38100" dir="2700000" algn="tl">
                  <a:srgbClr val="000000">
                    <a:alpha val="43137"/>
                  </a:srgbClr>
                </a:outerShdw>
              </a:effectLst>
            </a:rPr>
            <a:t>Incremento</a:t>
          </a:r>
          <a:endParaRPr lang="pt-BR" dirty="0">
            <a:effectLst>
              <a:outerShdw blurRad="38100" dist="38100" dir="2700000" algn="tl">
                <a:srgbClr val="000000">
                  <a:alpha val="43137"/>
                </a:srgbClr>
              </a:outerShdw>
            </a:effectLst>
          </a:endParaRPr>
        </a:p>
      </dgm:t>
    </dgm:pt>
    <dgm:pt modelId="{37942C37-971A-44FB-965F-8EEBBB696E31}" type="parTrans" cxnId="{AB465FD3-D7A7-46E5-A768-A22D55B688EC}">
      <dgm:prSet/>
      <dgm:spPr/>
      <dgm:t>
        <a:bodyPr/>
        <a:lstStyle/>
        <a:p>
          <a:endParaRPr lang="pt-BR">
            <a:effectLst>
              <a:outerShdw blurRad="38100" dist="38100" dir="2700000" algn="tl">
                <a:srgbClr val="000000">
                  <a:alpha val="43137"/>
                </a:srgbClr>
              </a:outerShdw>
            </a:effectLst>
          </a:endParaRPr>
        </a:p>
      </dgm:t>
    </dgm:pt>
    <dgm:pt modelId="{F94EF6A3-76EE-444C-92B5-845A05FD02F5}" type="sibTrans" cxnId="{AB465FD3-D7A7-46E5-A768-A22D55B688EC}">
      <dgm:prSet/>
      <dgm:spPr/>
      <dgm:t>
        <a:bodyPr/>
        <a:lstStyle/>
        <a:p>
          <a:endParaRPr lang="pt-BR">
            <a:effectLst>
              <a:outerShdw blurRad="38100" dist="38100" dir="2700000" algn="tl">
                <a:srgbClr val="000000">
                  <a:alpha val="43137"/>
                </a:srgbClr>
              </a:outerShdw>
            </a:effectLst>
          </a:endParaRPr>
        </a:p>
      </dgm:t>
    </dgm:pt>
    <dgm:pt modelId="{558B3F87-52AA-45B0-8330-CB3037008C74}">
      <dgm:prSet/>
      <dgm:spPr/>
      <dgm:t>
        <a:bodyPr/>
        <a:lstStyle/>
        <a:p>
          <a:pPr rtl="0"/>
          <a:r>
            <a:rPr lang="pt-BR" dirty="0" smtClean="0">
              <a:effectLst>
                <a:outerShdw blurRad="38100" dist="38100" dir="2700000" algn="tl">
                  <a:srgbClr val="000000">
                    <a:alpha val="43137"/>
                  </a:srgbClr>
                </a:outerShdw>
              </a:effectLst>
            </a:rPr>
            <a:t>Backlog do Produto</a:t>
          </a:r>
          <a:endParaRPr lang="pt-BR" dirty="0">
            <a:effectLst>
              <a:outerShdw blurRad="38100" dist="38100" dir="2700000" algn="tl">
                <a:srgbClr val="000000">
                  <a:alpha val="43137"/>
                </a:srgbClr>
              </a:outerShdw>
            </a:effectLst>
          </a:endParaRPr>
        </a:p>
      </dgm:t>
    </dgm:pt>
    <dgm:pt modelId="{052BF818-D109-434E-84CD-1489FC180BA8}" type="parTrans" cxnId="{5142EB7C-56E5-4875-A72E-875868F50C05}">
      <dgm:prSet/>
      <dgm:spPr/>
      <dgm:t>
        <a:bodyPr/>
        <a:lstStyle/>
        <a:p>
          <a:endParaRPr lang="pt-BR">
            <a:effectLst>
              <a:outerShdw blurRad="38100" dist="38100" dir="2700000" algn="tl">
                <a:srgbClr val="000000">
                  <a:alpha val="43137"/>
                </a:srgbClr>
              </a:outerShdw>
            </a:effectLst>
          </a:endParaRPr>
        </a:p>
      </dgm:t>
    </dgm:pt>
    <dgm:pt modelId="{90BF8B2F-CA34-41E9-A694-37087B508CCE}" type="sibTrans" cxnId="{5142EB7C-56E5-4875-A72E-875868F50C05}">
      <dgm:prSet/>
      <dgm:spPr/>
      <dgm:t>
        <a:bodyPr/>
        <a:lstStyle/>
        <a:p>
          <a:endParaRPr lang="pt-BR">
            <a:effectLst>
              <a:outerShdw blurRad="38100" dist="38100" dir="2700000" algn="tl">
                <a:srgbClr val="000000">
                  <a:alpha val="43137"/>
                </a:srgbClr>
              </a:outerShdw>
            </a:effectLst>
          </a:endParaRPr>
        </a:p>
      </dgm:t>
    </dgm:pt>
    <dgm:pt modelId="{5C3C65FA-03B7-4163-8E02-0A17C2EAD567}" type="pres">
      <dgm:prSet presAssocID="{B74AB0BB-D8E4-44EE-AB2F-4851AC68D2EE}" presName="Name0" presStyleCnt="0">
        <dgm:presLayoutVars>
          <dgm:dir/>
          <dgm:resizeHandles val="exact"/>
        </dgm:presLayoutVars>
      </dgm:prSet>
      <dgm:spPr/>
      <dgm:t>
        <a:bodyPr/>
        <a:lstStyle/>
        <a:p>
          <a:endParaRPr lang="pt-BR"/>
        </a:p>
      </dgm:t>
    </dgm:pt>
    <dgm:pt modelId="{18A8CC27-86C9-4FE0-B582-4EB7E3260EBE}" type="pres">
      <dgm:prSet presAssocID="{558B3F87-52AA-45B0-8330-CB3037008C74}" presName="node" presStyleLbl="node1" presStyleIdx="0" presStyleCnt="3">
        <dgm:presLayoutVars>
          <dgm:bulletEnabled val="1"/>
        </dgm:presLayoutVars>
      </dgm:prSet>
      <dgm:spPr/>
      <dgm:t>
        <a:bodyPr/>
        <a:lstStyle/>
        <a:p>
          <a:endParaRPr lang="pt-BR"/>
        </a:p>
      </dgm:t>
    </dgm:pt>
    <dgm:pt modelId="{71FC869E-D878-4E4A-9843-504BD2E0E5FA}" type="pres">
      <dgm:prSet presAssocID="{90BF8B2F-CA34-41E9-A694-37087B508CCE}" presName="sibTrans" presStyleCnt="0"/>
      <dgm:spPr/>
    </dgm:pt>
    <dgm:pt modelId="{ABDC164A-FF91-4643-86C9-92C8145F01A9}" type="pres">
      <dgm:prSet presAssocID="{FAA550F3-A020-4ABF-8FF2-6025CEA74905}" presName="node" presStyleLbl="node1" presStyleIdx="1" presStyleCnt="3">
        <dgm:presLayoutVars>
          <dgm:bulletEnabled val="1"/>
        </dgm:presLayoutVars>
      </dgm:prSet>
      <dgm:spPr/>
      <dgm:t>
        <a:bodyPr/>
        <a:lstStyle/>
        <a:p>
          <a:endParaRPr lang="pt-BR"/>
        </a:p>
      </dgm:t>
    </dgm:pt>
    <dgm:pt modelId="{63F50052-66D3-4DDD-9CBC-243279CA67CC}" type="pres">
      <dgm:prSet presAssocID="{F85FD272-565E-4BD6-92E5-6F0E38DA9408}" presName="sibTrans" presStyleCnt="0"/>
      <dgm:spPr/>
    </dgm:pt>
    <dgm:pt modelId="{09343D18-941B-4E4A-96A6-9D392DB6C5D6}" type="pres">
      <dgm:prSet presAssocID="{EC20C4A1-4205-4D63-9B95-76073D1FB3DD}" presName="node" presStyleLbl="node1" presStyleIdx="2" presStyleCnt="3">
        <dgm:presLayoutVars>
          <dgm:bulletEnabled val="1"/>
        </dgm:presLayoutVars>
      </dgm:prSet>
      <dgm:spPr/>
      <dgm:t>
        <a:bodyPr/>
        <a:lstStyle/>
        <a:p>
          <a:endParaRPr lang="pt-BR"/>
        </a:p>
      </dgm:t>
    </dgm:pt>
  </dgm:ptLst>
  <dgm:cxnLst>
    <dgm:cxn modelId="{6F7726DE-BE11-4BC8-BED8-D3D1093837D3}" type="presOf" srcId="{EC20C4A1-4205-4D63-9B95-76073D1FB3DD}" destId="{09343D18-941B-4E4A-96A6-9D392DB6C5D6}" srcOrd="0" destOrd="0" presId="urn:microsoft.com/office/officeart/2005/8/layout/hList6"/>
    <dgm:cxn modelId="{CDAA70FB-8841-461D-9637-27C0EE0CD9F7}" type="presOf" srcId="{B74AB0BB-D8E4-44EE-AB2F-4851AC68D2EE}" destId="{5C3C65FA-03B7-4163-8E02-0A17C2EAD567}" srcOrd="0" destOrd="0" presId="urn:microsoft.com/office/officeart/2005/8/layout/hList6"/>
    <dgm:cxn modelId="{AB465FD3-D7A7-46E5-A768-A22D55B688EC}" srcId="{B74AB0BB-D8E4-44EE-AB2F-4851AC68D2EE}" destId="{EC20C4A1-4205-4D63-9B95-76073D1FB3DD}" srcOrd="2" destOrd="0" parTransId="{37942C37-971A-44FB-965F-8EEBBB696E31}" sibTransId="{F94EF6A3-76EE-444C-92B5-845A05FD02F5}"/>
    <dgm:cxn modelId="{84D4200E-097B-441C-BDFC-049348185B5D}" srcId="{B74AB0BB-D8E4-44EE-AB2F-4851AC68D2EE}" destId="{FAA550F3-A020-4ABF-8FF2-6025CEA74905}" srcOrd="1" destOrd="0" parTransId="{060C097D-6110-47D8-998A-9819EE26E97C}" sibTransId="{F85FD272-565E-4BD6-92E5-6F0E38DA9408}"/>
    <dgm:cxn modelId="{ACA1079F-0AC7-4C18-83CF-21608C6CDD2D}" type="presOf" srcId="{FAA550F3-A020-4ABF-8FF2-6025CEA74905}" destId="{ABDC164A-FF91-4643-86C9-92C8145F01A9}" srcOrd="0" destOrd="0" presId="urn:microsoft.com/office/officeart/2005/8/layout/hList6"/>
    <dgm:cxn modelId="{5D033E37-9DC5-44AD-9045-0A389A92D4B5}" type="presOf" srcId="{558B3F87-52AA-45B0-8330-CB3037008C74}" destId="{18A8CC27-86C9-4FE0-B582-4EB7E3260EBE}" srcOrd="0" destOrd="0" presId="urn:microsoft.com/office/officeart/2005/8/layout/hList6"/>
    <dgm:cxn modelId="{5142EB7C-56E5-4875-A72E-875868F50C05}" srcId="{B74AB0BB-D8E4-44EE-AB2F-4851AC68D2EE}" destId="{558B3F87-52AA-45B0-8330-CB3037008C74}" srcOrd="0" destOrd="0" parTransId="{052BF818-D109-434E-84CD-1489FC180BA8}" sibTransId="{90BF8B2F-CA34-41E9-A694-37087B508CCE}"/>
    <dgm:cxn modelId="{5D2B5357-1AD6-49F8-BE33-348DA028968A}" type="presParOf" srcId="{5C3C65FA-03B7-4163-8E02-0A17C2EAD567}" destId="{18A8CC27-86C9-4FE0-B582-4EB7E3260EBE}" srcOrd="0" destOrd="0" presId="urn:microsoft.com/office/officeart/2005/8/layout/hList6"/>
    <dgm:cxn modelId="{47082D71-BE25-4417-AB04-6446E59FA8B2}" type="presParOf" srcId="{5C3C65FA-03B7-4163-8E02-0A17C2EAD567}" destId="{71FC869E-D878-4E4A-9843-504BD2E0E5FA}" srcOrd="1" destOrd="0" presId="urn:microsoft.com/office/officeart/2005/8/layout/hList6"/>
    <dgm:cxn modelId="{BD799EEB-D38B-4BCE-B828-76DD1B035C64}" type="presParOf" srcId="{5C3C65FA-03B7-4163-8E02-0A17C2EAD567}" destId="{ABDC164A-FF91-4643-86C9-92C8145F01A9}" srcOrd="2" destOrd="0" presId="urn:microsoft.com/office/officeart/2005/8/layout/hList6"/>
    <dgm:cxn modelId="{91994E40-D5B1-4639-B3D3-2722655D4489}" type="presParOf" srcId="{5C3C65FA-03B7-4163-8E02-0A17C2EAD567}" destId="{63F50052-66D3-4DDD-9CBC-243279CA67CC}" srcOrd="3" destOrd="0" presId="urn:microsoft.com/office/officeart/2005/8/layout/hList6"/>
    <dgm:cxn modelId="{E1B11149-0689-4887-8F6C-3F326A38368C}" type="presParOf" srcId="{5C3C65FA-03B7-4163-8E02-0A17C2EAD567}" destId="{09343D18-941B-4E4A-96A6-9D392DB6C5D6}" srcOrd="4" destOrd="0" presId="urn:microsoft.com/office/officeart/2005/8/layout/hList6"/>
  </dgm:cxnLst>
  <dgm:bg/>
  <dgm:whole/>
</dgm:dataModel>
</file>

<file path=ppt/diagrams/data7.xml><?xml version="1.0" encoding="utf-8"?>
<dgm:dataModel xmlns:dgm="http://schemas.openxmlformats.org/drawingml/2006/diagram" xmlns:a="http://schemas.openxmlformats.org/drawingml/2006/main">
  <dgm:ptLst>
    <dgm:pt modelId="{8C0511D4-95A7-434E-BF59-EC956EDEC08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8562F64E-6F8B-4A15-906D-122B92CB16D1}">
      <dgm:prSet/>
      <dgm:spPr/>
      <dgm:t>
        <a:bodyPr/>
        <a:lstStyle/>
        <a:p>
          <a:pPr rtl="0"/>
          <a:r>
            <a:rPr lang="pt-BR" dirty="0" smtClean="0"/>
            <a:t>Ferramentas</a:t>
          </a:r>
          <a:endParaRPr lang="pt-BR" dirty="0"/>
        </a:p>
      </dgm:t>
    </dgm:pt>
    <dgm:pt modelId="{2EF9CA97-4C3E-42EB-B5D2-8DDA716791C7}" type="parTrans" cxnId="{5F953A6E-EF82-4D52-B995-39115811507B}">
      <dgm:prSet/>
      <dgm:spPr/>
      <dgm:t>
        <a:bodyPr/>
        <a:lstStyle/>
        <a:p>
          <a:endParaRPr lang="pt-BR"/>
        </a:p>
      </dgm:t>
    </dgm:pt>
    <dgm:pt modelId="{E1CC2C77-322E-46DD-AA48-B632A3412746}" type="sibTrans" cxnId="{5F953A6E-EF82-4D52-B995-39115811507B}">
      <dgm:prSet/>
      <dgm:spPr/>
      <dgm:t>
        <a:bodyPr/>
        <a:lstStyle/>
        <a:p>
          <a:endParaRPr lang="pt-BR"/>
        </a:p>
      </dgm:t>
    </dgm:pt>
    <dgm:pt modelId="{D9F7DEEA-5F9A-4BD0-AA98-6A63F1CB0483}">
      <dgm:prSet/>
      <dgm:spPr/>
      <dgm:t>
        <a:bodyPr/>
        <a:lstStyle/>
        <a:p>
          <a:pPr rtl="0"/>
          <a:r>
            <a:rPr lang="pt-BR" dirty="0" smtClean="0"/>
            <a:t>Backlog do Produto</a:t>
          </a:r>
          <a:endParaRPr lang="pt-BR" dirty="0"/>
        </a:p>
      </dgm:t>
    </dgm:pt>
    <dgm:pt modelId="{316F7A14-40D6-4626-8756-F1DB8393D4D3}" type="parTrans" cxnId="{9E9131EA-8AD9-49AA-B741-D2FB50818FC9}">
      <dgm:prSet/>
      <dgm:spPr/>
      <dgm:t>
        <a:bodyPr/>
        <a:lstStyle/>
        <a:p>
          <a:endParaRPr lang="pt-BR"/>
        </a:p>
      </dgm:t>
    </dgm:pt>
    <dgm:pt modelId="{56779E85-D660-4295-8458-6211D272BCBE}" type="sibTrans" cxnId="{9E9131EA-8AD9-49AA-B741-D2FB50818FC9}">
      <dgm:prSet/>
      <dgm:spPr/>
      <dgm:t>
        <a:bodyPr/>
        <a:lstStyle/>
        <a:p>
          <a:endParaRPr lang="pt-BR"/>
        </a:p>
      </dgm:t>
    </dgm:pt>
    <dgm:pt modelId="{836E03C0-999B-40E6-9665-EA39346C2BB1}">
      <dgm:prSet/>
      <dgm:spPr/>
      <dgm:t>
        <a:bodyPr/>
        <a:lstStyle/>
        <a:p>
          <a:pPr rtl="0"/>
          <a:r>
            <a:rPr lang="pt-BR" dirty="0" smtClean="0"/>
            <a:t>Quadros de tarefas</a:t>
          </a:r>
          <a:endParaRPr lang="pt-BR" dirty="0"/>
        </a:p>
      </dgm:t>
    </dgm:pt>
    <dgm:pt modelId="{3CE22309-B364-4A17-A24B-0AB472C24B07}" type="parTrans" cxnId="{C6DDEBBB-EE55-4395-9AA0-3233D5D58A40}">
      <dgm:prSet/>
      <dgm:spPr/>
      <dgm:t>
        <a:bodyPr/>
        <a:lstStyle/>
        <a:p>
          <a:endParaRPr lang="pt-BR"/>
        </a:p>
      </dgm:t>
    </dgm:pt>
    <dgm:pt modelId="{20BFFE14-F1E7-4652-964A-27E18FE349D6}" type="sibTrans" cxnId="{C6DDEBBB-EE55-4395-9AA0-3233D5D58A40}">
      <dgm:prSet/>
      <dgm:spPr/>
      <dgm:t>
        <a:bodyPr/>
        <a:lstStyle/>
        <a:p>
          <a:endParaRPr lang="pt-BR"/>
        </a:p>
      </dgm:t>
    </dgm:pt>
    <dgm:pt modelId="{3DDD48D2-016F-4CB3-9A87-05280365F94F}">
      <dgm:prSet/>
      <dgm:spPr/>
      <dgm:t>
        <a:bodyPr/>
        <a:lstStyle/>
        <a:p>
          <a:pPr rtl="0"/>
          <a:r>
            <a:rPr lang="pt-BR" dirty="0" smtClean="0"/>
            <a:t>Gráficos de burn down</a:t>
          </a:r>
          <a:endParaRPr lang="pt-BR" dirty="0"/>
        </a:p>
      </dgm:t>
    </dgm:pt>
    <dgm:pt modelId="{6B5BB3CF-F21F-40E4-8FE9-9394776EAAB4}" type="parTrans" cxnId="{750CC89F-F2C1-45D0-8EC9-F9852327EADB}">
      <dgm:prSet/>
      <dgm:spPr/>
      <dgm:t>
        <a:bodyPr/>
        <a:lstStyle/>
        <a:p>
          <a:endParaRPr lang="pt-BR"/>
        </a:p>
      </dgm:t>
    </dgm:pt>
    <dgm:pt modelId="{3EBC7684-D633-4F2B-9574-A80ED199E532}" type="sibTrans" cxnId="{750CC89F-F2C1-45D0-8EC9-F9852327EADB}">
      <dgm:prSet/>
      <dgm:spPr/>
      <dgm:t>
        <a:bodyPr/>
        <a:lstStyle/>
        <a:p>
          <a:endParaRPr lang="pt-BR"/>
        </a:p>
      </dgm:t>
    </dgm:pt>
    <dgm:pt modelId="{3EDBB6FE-E3E9-4CD2-8CE9-5555F2768B08}">
      <dgm:prSet/>
      <dgm:spPr/>
      <dgm:t>
        <a:bodyPr/>
        <a:lstStyle/>
        <a:p>
          <a:pPr rtl="0"/>
          <a:r>
            <a:rPr lang="pt-BR" dirty="0" smtClean="0"/>
            <a:t>Stand-ups diários</a:t>
          </a:r>
          <a:endParaRPr lang="pt-BR" dirty="0"/>
        </a:p>
      </dgm:t>
    </dgm:pt>
    <dgm:pt modelId="{5DDCF481-857F-43FE-AEC0-604FE354389E}" type="parTrans" cxnId="{B40CDC51-73D9-423A-9576-1E4D3F63BC15}">
      <dgm:prSet/>
      <dgm:spPr/>
      <dgm:t>
        <a:bodyPr/>
        <a:lstStyle/>
        <a:p>
          <a:endParaRPr lang="pt-BR"/>
        </a:p>
      </dgm:t>
    </dgm:pt>
    <dgm:pt modelId="{EE6D3B9C-3D48-4A8A-B5E4-1F7F8FA88FCE}" type="sibTrans" cxnId="{B40CDC51-73D9-423A-9576-1E4D3F63BC15}">
      <dgm:prSet/>
      <dgm:spPr/>
      <dgm:t>
        <a:bodyPr/>
        <a:lstStyle/>
        <a:p>
          <a:endParaRPr lang="pt-BR"/>
        </a:p>
      </dgm:t>
    </dgm:pt>
    <dgm:pt modelId="{A6E094E8-2622-48A5-9739-C5C080966819}">
      <dgm:prSet/>
      <dgm:spPr/>
      <dgm:t>
        <a:bodyPr/>
        <a:lstStyle/>
        <a:p>
          <a:pPr rtl="0"/>
          <a:r>
            <a:rPr lang="pt-BR" dirty="0" smtClean="0"/>
            <a:t>Retrospectivas</a:t>
          </a:r>
          <a:endParaRPr lang="pt-BR" dirty="0"/>
        </a:p>
      </dgm:t>
    </dgm:pt>
    <dgm:pt modelId="{34DF1A9D-8E33-428B-B91C-B7E6BEDEC88F}" type="parTrans" cxnId="{EBF9706A-B615-47B0-9C3A-DDF45E145EF0}">
      <dgm:prSet/>
      <dgm:spPr/>
      <dgm:t>
        <a:bodyPr/>
        <a:lstStyle/>
        <a:p>
          <a:endParaRPr lang="pt-BR"/>
        </a:p>
      </dgm:t>
    </dgm:pt>
    <dgm:pt modelId="{8E7A9247-5F5F-454F-887F-FABF7485FE90}" type="sibTrans" cxnId="{EBF9706A-B615-47B0-9C3A-DDF45E145EF0}">
      <dgm:prSet/>
      <dgm:spPr/>
      <dgm:t>
        <a:bodyPr/>
        <a:lstStyle/>
        <a:p>
          <a:endParaRPr lang="pt-BR"/>
        </a:p>
      </dgm:t>
    </dgm:pt>
    <dgm:pt modelId="{878D4D6D-4F19-4A37-9F8C-41B535D4D989}">
      <dgm:prSet/>
      <dgm:spPr/>
      <dgm:t>
        <a:bodyPr/>
        <a:lstStyle/>
        <a:p>
          <a:pPr rtl="0"/>
          <a:r>
            <a:rPr lang="pt-BR" dirty="0" smtClean="0"/>
            <a:t>Definição de pronto</a:t>
          </a:r>
          <a:endParaRPr lang="pt-BR" dirty="0"/>
        </a:p>
      </dgm:t>
    </dgm:pt>
    <dgm:pt modelId="{2FE6E840-5D87-4800-B2D7-DF7CBBB7BA9F}" type="parTrans" cxnId="{E327AAB3-CB77-49A9-9480-F920AB6C4347}">
      <dgm:prSet/>
      <dgm:spPr/>
      <dgm:t>
        <a:bodyPr/>
        <a:lstStyle/>
        <a:p>
          <a:endParaRPr lang="pt-BR"/>
        </a:p>
      </dgm:t>
    </dgm:pt>
    <dgm:pt modelId="{AECC8D70-73FA-4A24-AAD4-7031CB54371B}" type="sibTrans" cxnId="{E327AAB3-CB77-49A9-9480-F920AB6C4347}">
      <dgm:prSet/>
      <dgm:spPr/>
      <dgm:t>
        <a:bodyPr/>
        <a:lstStyle/>
        <a:p>
          <a:endParaRPr lang="pt-BR"/>
        </a:p>
      </dgm:t>
    </dgm:pt>
    <dgm:pt modelId="{EEB26FED-FEF0-45CB-BFC1-342476A6AFC4}">
      <dgm:prSet/>
      <dgm:spPr/>
      <dgm:t>
        <a:bodyPr/>
        <a:lstStyle/>
        <a:p>
          <a:pPr rtl="0"/>
          <a:r>
            <a:rPr lang="pt-BR" dirty="0" smtClean="0"/>
            <a:t>Revisões da Sprint</a:t>
          </a:r>
          <a:endParaRPr lang="pt-BR" dirty="0"/>
        </a:p>
      </dgm:t>
    </dgm:pt>
    <dgm:pt modelId="{62A88843-720E-47C4-8753-B0B42A80FA15}" type="parTrans" cxnId="{646A03F2-6F2C-4E85-9B75-1DCB1F6CBDAE}">
      <dgm:prSet/>
      <dgm:spPr/>
      <dgm:t>
        <a:bodyPr/>
        <a:lstStyle/>
        <a:p>
          <a:endParaRPr lang="pt-BR"/>
        </a:p>
      </dgm:t>
    </dgm:pt>
    <dgm:pt modelId="{58CECF1E-D738-4F2D-958F-B8F2FC9ADD41}" type="sibTrans" cxnId="{646A03F2-6F2C-4E85-9B75-1DCB1F6CBDAE}">
      <dgm:prSet/>
      <dgm:spPr/>
      <dgm:t>
        <a:bodyPr/>
        <a:lstStyle/>
        <a:p>
          <a:endParaRPr lang="pt-BR"/>
        </a:p>
      </dgm:t>
    </dgm:pt>
    <dgm:pt modelId="{D0C08653-FDE6-43DB-AB6B-F2180CCC4BCD}">
      <dgm:prSet/>
      <dgm:spPr/>
      <dgm:t>
        <a:bodyPr/>
        <a:lstStyle/>
        <a:p>
          <a:pPr rtl="0"/>
          <a:r>
            <a:rPr lang="pt-BR" dirty="0" smtClean="0"/>
            <a:t>Etc.</a:t>
          </a:r>
          <a:endParaRPr lang="pt-BR" dirty="0"/>
        </a:p>
      </dgm:t>
    </dgm:pt>
    <dgm:pt modelId="{4D55A214-5E98-43A1-9B03-8FE00C6F8B01}" type="parTrans" cxnId="{55F5D6A6-06C6-46AB-BB33-0B03E2A4E2D7}">
      <dgm:prSet/>
      <dgm:spPr/>
      <dgm:t>
        <a:bodyPr/>
        <a:lstStyle/>
        <a:p>
          <a:endParaRPr lang="pt-BR"/>
        </a:p>
      </dgm:t>
    </dgm:pt>
    <dgm:pt modelId="{15E8409A-1063-43BD-8214-66287A4224F9}" type="sibTrans" cxnId="{55F5D6A6-06C6-46AB-BB33-0B03E2A4E2D7}">
      <dgm:prSet/>
      <dgm:spPr/>
      <dgm:t>
        <a:bodyPr/>
        <a:lstStyle/>
        <a:p>
          <a:endParaRPr lang="pt-BR"/>
        </a:p>
      </dgm:t>
    </dgm:pt>
    <dgm:pt modelId="{495BAE13-4B62-47B0-9525-51B4373B4807}" type="pres">
      <dgm:prSet presAssocID="{8C0511D4-95A7-434E-BF59-EC956EDEC086}" presName="linear" presStyleCnt="0">
        <dgm:presLayoutVars>
          <dgm:animLvl val="lvl"/>
          <dgm:resizeHandles val="exact"/>
        </dgm:presLayoutVars>
      </dgm:prSet>
      <dgm:spPr/>
      <dgm:t>
        <a:bodyPr/>
        <a:lstStyle/>
        <a:p>
          <a:endParaRPr lang="pt-BR"/>
        </a:p>
      </dgm:t>
    </dgm:pt>
    <dgm:pt modelId="{138E8016-D7EE-4A41-9291-EF380E9D87E8}" type="pres">
      <dgm:prSet presAssocID="{8562F64E-6F8B-4A15-906D-122B92CB16D1}" presName="parentText" presStyleLbl="node1" presStyleIdx="0" presStyleCnt="1">
        <dgm:presLayoutVars>
          <dgm:chMax val="0"/>
          <dgm:bulletEnabled val="1"/>
        </dgm:presLayoutVars>
      </dgm:prSet>
      <dgm:spPr/>
      <dgm:t>
        <a:bodyPr/>
        <a:lstStyle/>
        <a:p>
          <a:endParaRPr lang="pt-BR"/>
        </a:p>
      </dgm:t>
    </dgm:pt>
    <dgm:pt modelId="{489FCBD1-C341-4D71-8315-AC525A99FE7C}" type="pres">
      <dgm:prSet presAssocID="{8562F64E-6F8B-4A15-906D-122B92CB16D1}" presName="childText" presStyleLbl="revTx" presStyleIdx="0" presStyleCnt="1">
        <dgm:presLayoutVars>
          <dgm:bulletEnabled val="1"/>
        </dgm:presLayoutVars>
      </dgm:prSet>
      <dgm:spPr/>
      <dgm:t>
        <a:bodyPr/>
        <a:lstStyle/>
        <a:p>
          <a:endParaRPr lang="pt-BR"/>
        </a:p>
      </dgm:t>
    </dgm:pt>
  </dgm:ptLst>
  <dgm:cxnLst>
    <dgm:cxn modelId="{BD66C499-29F8-4061-84E1-9E196206A8A8}" type="presOf" srcId="{8562F64E-6F8B-4A15-906D-122B92CB16D1}" destId="{138E8016-D7EE-4A41-9291-EF380E9D87E8}" srcOrd="0" destOrd="0" presId="urn:microsoft.com/office/officeart/2005/8/layout/vList2"/>
    <dgm:cxn modelId="{750CC89F-F2C1-45D0-8EC9-F9852327EADB}" srcId="{8562F64E-6F8B-4A15-906D-122B92CB16D1}" destId="{3DDD48D2-016F-4CB3-9A87-05280365F94F}" srcOrd="2" destOrd="0" parTransId="{6B5BB3CF-F21F-40E4-8FE9-9394776EAAB4}" sibTransId="{3EBC7684-D633-4F2B-9574-A80ED199E532}"/>
    <dgm:cxn modelId="{9CB7BD54-F19A-499E-9E52-109109616BBA}" type="presOf" srcId="{D0C08653-FDE6-43DB-AB6B-F2180CCC4BCD}" destId="{489FCBD1-C341-4D71-8315-AC525A99FE7C}" srcOrd="0" destOrd="7" presId="urn:microsoft.com/office/officeart/2005/8/layout/vList2"/>
    <dgm:cxn modelId="{5F953A6E-EF82-4D52-B995-39115811507B}" srcId="{8C0511D4-95A7-434E-BF59-EC956EDEC086}" destId="{8562F64E-6F8B-4A15-906D-122B92CB16D1}" srcOrd="0" destOrd="0" parTransId="{2EF9CA97-4C3E-42EB-B5D2-8DDA716791C7}" sibTransId="{E1CC2C77-322E-46DD-AA48-B632A3412746}"/>
    <dgm:cxn modelId="{B40CDC51-73D9-423A-9576-1E4D3F63BC15}" srcId="{8562F64E-6F8B-4A15-906D-122B92CB16D1}" destId="{3EDBB6FE-E3E9-4CD2-8CE9-5555F2768B08}" srcOrd="3" destOrd="0" parTransId="{5DDCF481-857F-43FE-AEC0-604FE354389E}" sibTransId="{EE6D3B9C-3D48-4A8A-B5E4-1F7F8FA88FCE}"/>
    <dgm:cxn modelId="{9E8C891A-795A-4A6D-A67A-BE4E22904010}" type="presOf" srcId="{878D4D6D-4F19-4A37-9F8C-41B535D4D989}" destId="{489FCBD1-C341-4D71-8315-AC525A99FE7C}" srcOrd="0" destOrd="5" presId="urn:microsoft.com/office/officeart/2005/8/layout/vList2"/>
    <dgm:cxn modelId="{F0DD2AAF-69C7-4E4B-9E45-5FB2D91C7A1C}" type="presOf" srcId="{836E03C0-999B-40E6-9665-EA39346C2BB1}" destId="{489FCBD1-C341-4D71-8315-AC525A99FE7C}" srcOrd="0" destOrd="1" presId="urn:microsoft.com/office/officeart/2005/8/layout/vList2"/>
    <dgm:cxn modelId="{CD826A45-F251-4389-A235-AB89BCE4448C}" type="presOf" srcId="{A6E094E8-2622-48A5-9739-C5C080966819}" destId="{489FCBD1-C341-4D71-8315-AC525A99FE7C}" srcOrd="0" destOrd="4" presId="urn:microsoft.com/office/officeart/2005/8/layout/vList2"/>
    <dgm:cxn modelId="{A7E79D96-9D0A-46A6-8C08-6001A90D26B0}" type="presOf" srcId="{3EDBB6FE-E3E9-4CD2-8CE9-5555F2768B08}" destId="{489FCBD1-C341-4D71-8315-AC525A99FE7C}" srcOrd="0" destOrd="3" presId="urn:microsoft.com/office/officeart/2005/8/layout/vList2"/>
    <dgm:cxn modelId="{A6933ADB-4D72-4EDF-A288-7ED48C770A8E}" type="presOf" srcId="{D9F7DEEA-5F9A-4BD0-AA98-6A63F1CB0483}" destId="{489FCBD1-C341-4D71-8315-AC525A99FE7C}" srcOrd="0" destOrd="0" presId="urn:microsoft.com/office/officeart/2005/8/layout/vList2"/>
    <dgm:cxn modelId="{EBF9706A-B615-47B0-9C3A-DDF45E145EF0}" srcId="{8562F64E-6F8B-4A15-906D-122B92CB16D1}" destId="{A6E094E8-2622-48A5-9739-C5C080966819}" srcOrd="4" destOrd="0" parTransId="{34DF1A9D-8E33-428B-B91C-B7E6BEDEC88F}" sibTransId="{8E7A9247-5F5F-454F-887F-FABF7485FE90}"/>
    <dgm:cxn modelId="{E327AAB3-CB77-49A9-9480-F920AB6C4347}" srcId="{8562F64E-6F8B-4A15-906D-122B92CB16D1}" destId="{878D4D6D-4F19-4A37-9F8C-41B535D4D989}" srcOrd="5" destOrd="0" parTransId="{2FE6E840-5D87-4800-B2D7-DF7CBBB7BA9F}" sibTransId="{AECC8D70-73FA-4A24-AAD4-7031CB54371B}"/>
    <dgm:cxn modelId="{5D6409EB-43BF-4787-8066-81FFC38B0568}" type="presOf" srcId="{EEB26FED-FEF0-45CB-BFC1-342476A6AFC4}" destId="{489FCBD1-C341-4D71-8315-AC525A99FE7C}" srcOrd="0" destOrd="6" presId="urn:microsoft.com/office/officeart/2005/8/layout/vList2"/>
    <dgm:cxn modelId="{C6DDEBBB-EE55-4395-9AA0-3233D5D58A40}" srcId="{8562F64E-6F8B-4A15-906D-122B92CB16D1}" destId="{836E03C0-999B-40E6-9665-EA39346C2BB1}" srcOrd="1" destOrd="0" parTransId="{3CE22309-B364-4A17-A24B-0AB472C24B07}" sibTransId="{20BFFE14-F1E7-4652-964A-27E18FE349D6}"/>
    <dgm:cxn modelId="{646A03F2-6F2C-4E85-9B75-1DCB1F6CBDAE}" srcId="{8562F64E-6F8B-4A15-906D-122B92CB16D1}" destId="{EEB26FED-FEF0-45CB-BFC1-342476A6AFC4}" srcOrd="6" destOrd="0" parTransId="{62A88843-720E-47C4-8753-B0B42A80FA15}" sibTransId="{58CECF1E-D738-4F2D-958F-B8F2FC9ADD41}"/>
    <dgm:cxn modelId="{55F5D6A6-06C6-46AB-BB33-0B03E2A4E2D7}" srcId="{8562F64E-6F8B-4A15-906D-122B92CB16D1}" destId="{D0C08653-FDE6-43DB-AB6B-F2180CCC4BCD}" srcOrd="7" destOrd="0" parTransId="{4D55A214-5E98-43A1-9B03-8FE00C6F8B01}" sibTransId="{15E8409A-1063-43BD-8214-66287A4224F9}"/>
    <dgm:cxn modelId="{9E9131EA-8AD9-49AA-B741-D2FB50818FC9}" srcId="{8562F64E-6F8B-4A15-906D-122B92CB16D1}" destId="{D9F7DEEA-5F9A-4BD0-AA98-6A63F1CB0483}" srcOrd="0" destOrd="0" parTransId="{316F7A14-40D6-4626-8756-F1DB8393D4D3}" sibTransId="{56779E85-D660-4295-8458-6211D272BCBE}"/>
    <dgm:cxn modelId="{03BDB49E-0150-4CFE-8697-173BF0AEEB26}" type="presOf" srcId="{3DDD48D2-016F-4CB3-9A87-05280365F94F}" destId="{489FCBD1-C341-4D71-8315-AC525A99FE7C}" srcOrd="0" destOrd="2" presId="urn:microsoft.com/office/officeart/2005/8/layout/vList2"/>
    <dgm:cxn modelId="{2219229B-4451-4B9D-9F70-C176B555DE42}" type="presOf" srcId="{8C0511D4-95A7-434E-BF59-EC956EDEC086}" destId="{495BAE13-4B62-47B0-9525-51B4373B4807}" srcOrd="0" destOrd="0" presId="urn:microsoft.com/office/officeart/2005/8/layout/vList2"/>
    <dgm:cxn modelId="{14220B93-C1CC-4BA5-9B4C-5B001B6F0E1C}" type="presParOf" srcId="{495BAE13-4B62-47B0-9525-51B4373B4807}" destId="{138E8016-D7EE-4A41-9291-EF380E9D87E8}" srcOrd="0" destOrd="0" presId="urn:microsoft.com/office/officeart/2005/8/layout/vList2"/>
    <dgm:cxn modelId="{CC397956-DBF1-44E6-AD8A-F334ABD09F2C}" type="presParOf" srcId="{495BAE13-4B62-47B0-9525-51B4373B4807}" destId="{489FCBD1-C341-4D71-8315-AC525A99FE7C}" srcOrd="1" destOrd="0" presId="urn:microsoft.com/office/officeart/2005/8/layout/vList2"/>
  </dgm:cxnLst>
  <dgm:bg/>
  <dgm:whole/>
</dgm:dataModel>
</file>

<file path=ppt/diagrams/data8.xml><?xml version="1.0" encoding="utf-8"?>
<dgm:dataModel xmlns:dgm="http://schemas.openxmlformats.org/drawingml/2006/diagram" xmlns:a="http://schemas.openxmlformats.org/drawingml/2006/main">
  <dgm:ptLst>
    <dgm:pt modelId="{2AAFF7FF-18BA-46FD-94F9-FFF3D371725D}" type="doc">
      <dgm:prSet loTypeId="urn:microsoft.com/office/officeart/2005/8/layout/venn1" loCatId="relationship" qsTypeId="urn:microsoft.com/office/officeart/2005/8/quickstyle/simple4" qsCatId="simple" csTypeId="urn:microsoft.com/office/officeart/2005/8/colors/accent1_2" csCatId="accent1" phldr="1"/>
      <dgm:spPr/>
      <dgm:t>
        <a:bodyPr/>
        <a:lstStyle/>
        <a:p>
          <a:endParaRPr lang="pt-BR"/>
        </a:p>
      </dgm:t>
    </dgm:pt>
    <dgm:pt modelId="{69FDF599-4FF0-4500-91BB-F74A97730FC6}">
      <dgm:prSet/>
      <dgm:spPr/>
      <dgm:t>
        <a:bodyPr/>
        <a:lstStyle/>
        <a:p>
          <a:pPr rtl="0"/>
          <a:r>
            <a:rPr lang="pt-BR" dirty="0" smtClean="0"/>
            <a:t>A Sprint</a:t>
          </a:r>
          <a:endParaRPr lang="pt-BR" dirty="0"/>
        </a:p>
      </dgm:t>
    </dgm:pt>
    <dgm:pt modelId="{01F93F3E-8638-4115-A5CE-F90AE0152844}" type="parTrans" cxnId="{F9DD435B-1B42-4C60-9EAE-57BA1A06FE5B}">
      <dgm:prSet/>
      <dgm:spPr/>
      <dgm:t>
        <a:bodyPr/>
        <a:lstStyle/>
        <a:p>
          <a:endParaRPr lang="pt-BR"/>
        </a:p>
      </dgm:t>
    </dgm:pt>
    <dgm:pt modelId="{BBD5EFA2-0AA2-4D9E-9334-A430D6E041B3}" type="sibTrans" cxnId="{F9DD435B-1B42-4C60-9EAE-57BA1A06FE5B}">
      <dgm:prSet/>
      <dgm:spPr/>
      <dgm:t>
        <a:bodyPr/>
        <a:lstStyle/>
        <a:p>
          <a:endParaRPr lang="pt-BR"/>
        </a:p>
      </dgm:t>
    </dgm:pt>
    <dgm:pt modelId="{D3CF0069-3E36-4D01-91FE-6FB45993E8C0}">
      <dgm:prSet/>
      <dgm:spPr/>
      <dgm:t>
        <a:bodyPr/>
        <a:lstStyle/>
        <a:p>
          <a:pPr rtl="0"/>
          <a:r>
            <a:rPr lang="pt-BR" dirty="0" smtClean="0"/>
            <a:t>Planejamento da Sprint</a:t>
          </a:r>
          <a:endParaRPr lang="pt-BR" dirty="0"/>
        </a:p>
      </dgm:t>
    </dgm:pt>
    <dgm:pt modelId="{135F4D74-0413-4C3B-9096-22FAFAE24EB1}" type="parTrans" cxnId="{98A25A2F-F4E8-4A08-9E39-B76EC3D3AAF3}">
      <dgm:prSet/>
      <dgm:spPr/>
      <dgm:t>
        <a:bodyPr/>
        <a:lstStyle/>
        <a:p>
          <a:endParaRPr lang="pt-BR"/>
        </a:p>
      </dgm:t>
    </dgm:pt>
    <dgm:pt modelId="{12312623-E09E-4C74-9319-CA4CA6D162BA}" type="sibTrans" cxnId="{98A25A2F-F4E8-4A08-9E39-B76EC3D3AAF3}">
      <dgm:prSet/>
      <dgm:spPr/>
      <dgm:t>
        <a:bodyPr/>
        <a:lstStyle/>
        <a:p>
          <a:endParaRPr lang="pt-BR"/>
        </a:p>
      </dgm:t>
    </dgm:pt>
    <dgm:pt modelId="{37F84C03-8736-4A76-9940-CD5B06489B29}">
      <dgm:prSet/>
      <dgm:spPr/>
      <dgm:t>
        <a:bodyPr/>
        <a:lstStyle/>
        <a:p>
          <a:pPr rtl="0"/>
          <a:r>
            <a:rPr lang="pt-BR" dirty="0" smtClean="0"/>
            <a:t>Diária Scrum</a:t>
          </a:r>
          <a:endParaRPr lang="pt-BR" dirty="0"/>
        </a:p>
      </dgm:t>
    </dgm:pt>
    <dgm:pt modelId="{130491C6-848D-4FCE-8307-4724C4317E9B}" type="parTrans" cxnId="{740AE597-EE01-4613-B4E6-D07A529498DF}">
      <dgm:prSet/>
      <dgm:spPr/>
      <dgm:t>
        <a:bodyPr/>
        <a:lstStyle/>
        <a:p>
          <a:endParaRPr lang="pt-BR"/>
        </a:p>
      </dgm:t>
    </dgm:pt>
    <dgm:pt modelId="{1EF6D3C6-5E1B-470D-96C4-E2E6C212375F}" type="sibTrans" cxnId="{740AE597-EE01-4613-B4E6-D07A529498DF}">
      <dgm:prSet/>
      <dgm:spPr/>
      <dgm:t>
        <a:bodyPr/>
        <a:lstStyle/>
        <a:p>
          <a:endParaRPr lang="pt-BR"/>
        </a:p>
      </dgm:t>
    </dgm:pt>
    <dgm:pt modelId="{254A515B-E9DF-4E98-929D-E611849FA862}">
      <dgm:prSet/>
      <dgm:spPr/>
      <dgm:t>
        <a:bodyPr/>
        <a:lstStyle/>
        <a:p>
          <a:pPr rtl="0"/>
          <a:r>
            <a:rPr lang="pt-BR" dirty="0" smtClean="0"/>
            <a:t>Revisão da Sprint</a:t>
          </a:r>
          <a:endParaRPr lang="pt-BR" dirty="0"/>
        </a:p>
      </dgm:t>
    </dgm:pt>
    <dgm:pt modelId="{2D7CC3E2-CCD1-4E4F-82AC-634F24250DCA}" type="parTrans" cxnId="{E5A85CDF-1A2A-459D-90EA-D2EBB3E7DBED}">
      <dgm:prSet/>
      <dgm:spPr/>
      <dgm:t>
        <a:bodyPr/>
        <a:lstStyle/>
        <a:p>
          <a:endParaRPr lang="pt-BR"/>
        </a:p>
      </dgm:t>
    </dgm:pt>
    <dgm:pt modelId="{5E6B4D02-B623-4770-A691-AE0C8AD42DFB}" type="sibTrans" cxnId="{E5A85CDF-1A2A-459D-90EA-D2EBB3E7DBED}">
      <dgm:prSet/>
      <dgm:spPr/>
      <dgm:t>
        <a:bodyPr/>
        <a:lstStyle/>
        <a:p>
          <a:endParaRPr lang="pt-BR"/>
        </a:p>
      </dgm:t>
    </dgm:pt>
    <dgm:pt modelId="{57C90F2E-3500-470B-876B-A0DAC1C47F3F}">
      <dgm:prSet/>
      <dgm:spPr/>
      <dgm:t>
        <a:bodyPr/>
        <a:lstStyle/>
        <a:p>
          <a:pPr rtl="0"/>
          <a:r>
            <a:rPr lang="pt-BR" dirty="0" smtClean="0"/>
            <a:t>Retrospectiva da Sprint</a:t>
          </a:r>
          <a:endParaRPr lang="pt-BR" dirty="0"/>
        </a:p>
      </dgm:t>
    </dgm:pt>
    <dgm:pt modelId="{526EC52C-B68E-4240-88B6-B6C08155CE81}" type="parTrans" cxnId="{0B9CF628-72A8-4980-A79F-7F417292697D}">
      <dgm:prSet/>
      <dgm:spPr/>
      <dgm:t>
        <a:bodyPr/>
        <a:lstStyle/>
        <a:p>
          <a:endParaRPr lang="pt-BR"/>
        </a:p>
      </dgm:t>
    </dgm:pt>
    <dgm:pt modelId="{0F9CAB9C-440F-40C1-981E-D25A22514184}" type="sibTrans" cxnId="{0B9CF628-72A8-4980-A79F-7F417292697D}">
      <dgm:prSet/>
      <dgm:spPr/>
      <dgm:t>
        <a:bodyPr/>
        <a:lstStyle/>
        <a:p>
          <a:endParaRPr lang="pt-BR"/>
        </a:p>
      </dgm:t>
    </dgm:pt>
    <dgm:pt modelId="{E04E7054-53C5-4E1A-92CC-9C4016F1FB33}" type="pres">
      <dgm:prSet presAssocID="{2AAFF7FF-18BA-46FD-94F9-FFF3D371725D}" presName="compositeShape" presStyleCnt="0">
        <dgm:presLayoutVars>
          <dgm:chMax val="7"/>
          <dgm:dir/>
          <dgm:resizeHandles val="exact"/>
        </dgm:presLayoutVars>
      </dgm:prSet>
      <dgm:spPr/>
      <dgm:t>
        <a:bodyPr/>
        <a:lstStyle/>
        <a:p>
          <a:endParaRPr lang="pt-BR"/>
        </a:p>
      </dgm:t>
    </dgm:pt>
    <dgm:pt modelId="{7C20C405-EFF7-432D-933D-560C73A9C7F4}" type="pres">
      <dgm:prSet presAssocID="{69FDF599-4FF0-4500-91BB-F74A97730FC6}" presName="circ1" presStyleLbl="vennNode1" presStyleIdx="0" presStyleCnt="5"/>
      <dgm:spPr/>
      <dgm:t>
        <a:bodyPr/>
        <a:lstStyle/>
        <a:p>
          <a:endParaRPr lang="pt-BR"/>
        </a:p>
      </dgm:t>
    </dgm:pt>
    <dgm:pt modelId="{9F4292C3-9ED1-407B-A15A-B6A92CA0A4A1}" type="pres">
      <dgm:prSet presAssocID="{69FDF599-4FF0-4500-91BB-F74A97730FC6}" presName="circ1Tx" presStyleLbl="revTx" presStyleIdx="0" presStyleCnt="0">
        <dgm:presLayoutVars>
          <dgm:chMax val="0"/>
          <dgm:chPref val="0"/>
          <dgm:bulletEnabled val="1"/>
        </dgm:presLayoutVars>
      </dgm:prSet>
      <dgm:spPr/>
      <dgm:t>
        <a:bodyPr/>
        <a:lstStyle/>
        <a:p>
          <a:endParaRPr lang="pt-BR"/>
        </a:p>
      </dgm:t>
    </dgm:pt>
    <dgm:pt modelId="{E6D1550B-5F6B-42E4-AD4A-A1FAB3CCF49F}" type="pres">
      <dgm:prSet presAssocID="{D3CF0069-3E36-4D01-91FE-6FB45993E8C0}" presName="circ2" presStyleLbl="vennNode1" presStyleIdx="1" presStyleCnt="5"/>
      <dgm:spPr/>
    </dgm:pt>
    <dgm:pt modelId="{C4A80112-D9EC-402B-9FA7-7E5F3A193994}" type="pres">
      <dgm:prSet presAssocID="{D3CF0069-3E36-4D01-91FE-6FB45993E8C0}" presName="circ2Tx" presStyleLbl="revTx" presStyleIdx="0" presStyleCnt="0">
        <dgm:presLayoutVars>
          <dgm:chMax val="0"/>
          <dgm:chPref val="0"/>
          <dgm:bulletEnabled val="1"/>
        </dgm:presLayoutVars>
      </dgm:prSet>
      <dgm:spPr/>
      <dgm:t>
        <a:bodyPr/>
        <a:lstStyle/>
        <a:p>
          <a:endParaRPr lang="pt-BR"/>
        </a:p>
      </dgm:t>
    </dgm:pt>
    <dgm:pt modelId="{617B4C7C-A5D6-4EE5-9F0B-654708DEB45B}" type="pres">
      <dgm:prSet presAssocID="{37F84C03-8736-4A76-9940-CD5B06489B29}" presName="circ3" presStyleLbl="vennNode1" presStyleIdx="2" presStyleCnt="5"/>
      <dgm:spPr/>
    </dgm:pt>
    <dgm:pt modelId="{076AF7D7-5F1E-4241-BAAE-FACB829254FB}" type="pres">
      <dgm:prSet presAssocID="{37F84C03-8736-4A76-9940-CD5B06489B29}" presName="circ3Tx" presStyleLbl="revTx" presStyleIdx="0" presStyleCnt="0">
        <dgm:presLayoutVars>
          <dgm:chMax val="0"/>
          <dgm:chPref val="0"/>
          <dgm:bulletEnabled val="1"/>
        </dgm:presLayoutVars>
      </dgm:prSet>
      <dgm:spPr/>
      <dgm:t>
        <a:bodyPr/>
        <a:lstStyle/>
        <a:p>
          <a:endParaRPr lang="pt-BR"/>
        </a:p>
      </dgm:t>
    </dgm:pt>
    <dgm:pt modelId="{97CD71F2-845E-4208-90C7-73AF8F7BFE25}" type="pres">
      <dgm:prSet presAssocID="{254A515B-E9DF-4E98-929D-E611849FA862}" presName="circ4" presStyleLbl="vennNode1" presStyleIdx="3" presStyleCnt="5"/>
      <dgm:spPr/>
    </dgm:pt>
    <dgm:pt modelId="{7C825A48-C534-4BB9-BFC0-CF66E71D1E78}" type="pres">
      <dgm:prSet presAssocID="{254A515B-E9DF-4E98-929D-E611849FA862}" presName="circ4Tx" presStyleLbl="revTx" presStyleIdx="0" presStyleCnt="0">
        <dgm:presLayoutVars>
          <dgm:chMax val="0"/>
          <dgm:chPref val="0"/>
          <dgm:bulletEnabled val="1"/>
        </dgm:presLayoutVars>
      </dgm:prSet>
      <dgm:spPr/>
      <dgm:t>
        <a:bodyPr/>
        <a:lstStyle/>
        <a:p>
          <a:endParaRPr lang="pt-BR"/>
        </a:p>
      </dgm:t>
    </dgm:pt>
    <dgm:pt modelId="{41DAB316-86F4-4FBD-9268-DA366B30F4DE}" type="pres">
      <dgm:prSet presAssocID="{57C90F2E-3500-470B-876B-A0DAC1C47F3F}" presName="circ5" presStyleLbl="vennNode1" presStyleIdx="4" presStyleCnt="5"/>
      <dgm:spPr/>
    </dgm:pt>
    <dgm:pt modelId="{A14F2863-4017-4E74-B4D5-FE4F5B680D05}" type="pres">
      <dgm:prSet presAssocID="{57C90F2E-3500-470B-876B-A0DAC1C47F3F}" presName="circ5Tx" presStyleLbl="revTx" presStyleIdx="0" presStyleCnt="0">
        <dgm:presLayoutVars>
          <dgm:chMax val="0"/>
          <dgm:chPref val="0"/>
          <dgm:bulletEnabled val="1"/>
        </dgm:presLayoutVars>
      </dgm:prSet>
      <dgm:spPr/>
      <dgm:t>
        <a:bodyPr/>
        <a:lstStyle/>
        <a:p>
          <a:endParaRPr lang="pt-BR"/>
        </a:p>
      </dgm:t>
    </dgm:pt>
  </dgm:ptLst>
  <dgm:cxnLst>
    <dgm:cxn modelId="{E1472F00-490E-4994-A9CA-7E568F7B2387}" type="presOf" srcId="{2AAFF7FF-18BA-46FD-94F9-FFF3D371725D}" destId="{E04E7054-53C5-4E1A-92CC-9C4016F1FB33}" srcOrd="0" destOrd="0" presId="urn:microsoft.com/office/officeart/2005/8/layout/venn1"/>
    <dgm:cxn modelId="{5EDFE768-C06D-4C1B-AF84-80EB0CEFD8D1}" type="presOf" srcId="{69FDF599-4FF0-4500-91BB-F74A97730FC6}" destId="{9F4292C3-9ED1-407B-A15A-B6A92CA0A4A1}" srcOrd="0" destOrd="0" presId="urn:microsoft.com/office/officeart/2005/8/layout/venn1"/>
    <dgm:cxn modelId="{5B374A34-8F1E-4033-A7F2-334C1BC1F764}" type="presOf" srcId="{D3CF0069-3E36-4D01-91FE-6FB45993E8C0}" destId="{C4A80112-D9EC-402B-9FA7-7E5F3A193994}" srcOrd="0" destOrd="0" presId="urn:microsoft.com/office/officeart/2005/8/layout/venn1"/>
    <dgm:cxn modelId="{E5A85CDF-1A2A-459D-90EA-D2EBB3E7DBED}" srcId="{2AAFF7FF-18BA-46FD-94F9-FFF3D371725D}" destId="{254A515B-E9DF-4E98-929D-E611849FA862}" srcOrd="3" destOrd="0" parTransId="{2D7CC3E2-CCD1-4E4F-82AC-634F24250DCA}" sibTransId="{5E6B4D02-B623-4770-A691-AE0C8AD42DFB}"/>
    <dgm:cxn modelId="{F9DD435B-1B42-4C60-9EAE-57BA1A06FE5B}" srcId="{2AAFF7FF-18BA-46FD-94F9-FFF3D371725D}" destId="{69FDF599-4FF0-4500-91BB-F74A97730FC6}" srcOrd="0" destOrd="0" parTransId="{01F93F3E-8638-4115-A5CE-F90AE0152844}" sibTransId="{BBD5EFA2-0AA2-4D9E-9334-A430D6E041B3}"/>
    <dgm:cxn modelId="{740AE597-EE01-4613-B4E6-D07A529498DF}" srcId="{2AAFF7FF-18BA-46FD-94F9-FFF3D371725D}" destId="{37F84C03-8736-4A76-9940-CD5B06489B29}" srcOrd="2" destOrd="0" parTransId="{130491C6-848D-4FCE-8307-4724C4317E9B}" sibTransId="{1EF6D3C6-5E1B-470D-96C4-E2E6C212375F}"/>
    <dgm:cxn modelId="{64918502-11F3-4CFC-8A06-6CEF2A71FC39}" type="presOf" srcId="{37F84C03-8736-4A76-9940-CD5B06489B29}" destId="{076AF7D7-5F1E-4241-BAAE-FACB829254FB}" srcOrd="0" destOrd="0" presId="urn:microsoft.com/office/officeart/2005/8/layout/venn1"/>
    <dgm:cxn modelId="{98A25A2F-F4E8-4A08-9E39-B76EC3D3AAF3}" srcId="{2AAFF7FF-18BA-46FD-94F9-FFF3D371725D}" destId="{D3CF0069-3E36-4D01-91FE-6FB45993E8C0}" srcOrd="1" destOrd="0" parTransId="{135F4D74-0413-4C3B-9096-22FAFAE24EB1}" sibTransId="{12312623-E09E-4C74-9319-CA4CA6D162BA}"/>
    <dgm:cxn modelId="{E3E7FBFE-F495-4D96-B41F-1F70B58DF65A}" type="presOf" srcId="{57C90F2E-3500-470B-876B-A0DAC1C47F3F}" destId="{A14F2863-4017-4E74-B4D5-FE4F5B680D05}" srcOrd="0" destOrd="0" presId="urn:microsoft.com/office/officeart/2005/8/layout/venn1"/>
    <dgm:cxn modelId="{0B9CF628-72A8-4980-A79F-7F417292697D}" srcId="{2AAFF7FF-18BA-46FD-94F9-FFF3D371725D}" destId="{57C90F2E-3500-470B-876B-A0DAC1C47F3F}" srcOrd="4" destOrd="0" parTransId="{526EC52C-B68E-4240-88B6-B6C08155CE81}" sibTransId="{0F9CAB9C-440F-40C1-981E-D25A22514184}"/>
    <dgm:cxn modelId="{FE10E031-EC4F-489A-85B0-EC3C295E7214}" type="presOf" srcId="{254A515B-E9DF-4E98-929D-E611849FA862}" destId="{7C825A48-C534-4BB9-BFC0-CF66E71D1E78}" srcOrd="0" destOrd="0" presId="urn:microsoft.com/office/officeart/2005/8/layout/venn1"/>
    <dgm:cxn modelId="{6CCC8E0C-1FA0-4A6E-A199-6EA895A63467}" type="presParOf" srcId="{E04E7054-53C5-4E1A-92CC-9C4016F1FB33}" destId="{7C20C405-EFF7-432D-933D-560C73A9C7F4}" srcOrd="0" destOrd="0" presId="urn:microsoft.com/office/officeart/2005/8/layout/venn1"/>
    <dgm:cxn modelId="{AE9C6FF4-716E-462F-933E-A17A04C5BDF9}" type="presParOf" srcId="{E04E7054-53C5-4E1A-92CC-9C4016F1FB33}" destId="{9F4292C3-9ED1-407B-A15A-B6A92CA0A4A1}" srcOrd="1" destOrd="0" presId="urn:microsoft.com/office/officeart/2005/8/layout/venn1"/>
    <dgm:cxn modelId="{8501F65F-3C38-4144-A7DD-E80A5133EC7C}" type="presParOf" srcId="{E04E7054-53C5-4E1A-92CC-9C4016F1FB33}" destId="{E6D1550B-5F6B-42E4-AD4A-A1FAB3CCF49F}" srcOrd="2" destOrd="0" presId="urn:microsoft.com/office/officeart/2005/8/layout/venn1"/>
    <dgm:cxn modelId="{70625E4A-062A-4AD0-9BC0-54799F887C24}" type="presParOf" srcId="{E04E7054-53C5-4E1A-92CC-9C4016F1FB33}" destId="{C4A80112-D9EC-402B-9FA7-7E5F3A193994}" srcOrd="3" destOrd="0" presId="urn:microsoft.com/office/officeart/2005/8/layout/venn1"/>
    <dgm:cxn modelId="{4A802953-6546-411F-9A16-3DE6A01EB26E}" type="presParOf" srcId="{E04E7054-53C5-4E1A-92CC-9C4016F1FB33}" destId="{617B4C7C-A5D6-4EE5-9F0B-654708DEB45B}" srcOrd="4" destOrd="0" presId="urn:microsoft.com/office/officeart/2005/8/layout/venn1"/>
    <dgm:cxn modelId="{B082CF9A-60C3-482D-8422-49DF8BDA7374}" type="presParOf" srcId="{E04E7054-53C5-4E1A-92CC-9C4016F1FB33}" destId="{076AF7D7-5F1E-4241-BAAE-FACB829254FB}" srcOrd="5" destOrd="0" presId="urn:microsoft.com/office/officeart/2005/8/layout/venn1"/>
    <dgm:cxn modelId="{9E758A98-7DBF-4AC0-B59A-1EEC66A2F987}" type="presParOf" srcId="{E04E7054-53C5-4E1A-92CC-9C4016F1FB33}" destId="{97CD71F2-845E-4208-90C7-73AF8F7BFE25}" srcOrd="6" destOrd="0" presId="urn:microsoft.com/office/officeart/2005/8/layout/venn1"/>
    <dgm:cxn modelId="{571CC577-39FF-4E7C-A83B-9D3329FD6D72}" type="presParOf" srcId="{E04E7054-53C5-4E1A-92CC-9C4016F1FB33}" destId="{7C825A48-C534-4BB9-BFC0-CF66E71D1E78}" srcOrd="7" destOrd="0" presId="urn:microsoft.com/office/officeart/2005/8/layout/venn1"/>
    <dgm:cxn modelId="{1B35FA23-10C2-4BA4-99F3-0069C7177600}" type="presParOf" srcId="{E04E7054-53C5-4E1A-92CC-9C4016F1FB33}" destId="{41DAB316-86F4-4FBD-9268-DA366B30F4DE}" srcOrd="8" destOrd="0" presId="urn:microsoft.com/office/officeart/2005/8/layout/venn1"/>
    <dgm:cxn modelId="{137F6DF8-19AB-4104-BF41-167F7FC591B0}" type="presParOf" srcId="{E04E7054-53C5-4E1A-92CC-9C4016F1FB33}" destId="{A14F2863-4017-4E74-B4D5-FE4F5B680D05}" srcOrd="9" destOrd="0" presId="urn:microsoft.com/office/officeart/2005/8/layout/venn1"/>
  </dgm:cxnLst>
  <dgm:bg/>
  <dgm:whole/>
</dgm:dataModel>
</file>

<file path=ppt/diagrams/data9.xml><?xml version="1.0" encoding="utf-8"?>
<dgm:dataModel xmlns:dgm="http://schemas.openxmlformats.org/drawingml/2006/diagram" xmlns:a="http://schemas.openxmlformats.org/drawingml/2006/main">
  <dgm:ptLst>
    <dgm:pt modelId="{352F4A88-6813-48B2-8387-B5CAAC8AFBE8}" type="doc">
      <dgm:prSet loTypeId="urn:microsoft.com/office/officeart/2005/8/layout/funnel1" loCatId="process" qsTypeId="urn:microsoft.com/office/officeart/2005/8/quickstyle/simple3" qsCatId="simple" csTypeId="urn:microsoft.com/office/officeart/2005/8/colors/accent1_2" csCatId="accent1" phldr="1"/>
      <dgm:spPr/>
      <dgm:t>
        <a:bodyPr/>
        <a:lstStyle/>
        <a:p>
          <a:endParaRPr lang="pt-BR"/>
        </a:p>
      </dgm:t>
    </dgm:pt>
    <dgm:pt modelId="{6D47BCED-E61C-4028-BB77-EA5FD3386B35}">
      <dgm:prSet/>
      <dgm:spPr/>
      <dgm:t>
        <a:bodyPr/>
        <a:lstStyle/>
        <a:p>
          <a:pPr rtl="0"/>
          <a:r>
            <a:rPr lang="pt-BR" dirty="0" smtClean="0"/>
            <a:t>Processos inaceitáveis</a:t>
          </a:r>
          <a:endParaRPr lang="pt-BR" dirty="0"/>
        </a:p>
      </dgm:t>
    </dgm:pt>
    <dgm:pt modelId="{42F405D8-1D0D-4C93-B8D3-8A441485A3BF}" type="parTrans" cxnId="{953845C5-88CC-4651-B40D-DBE6A67EC1AC}">
      <dgm:prSet/>
      <dgm:spPr/>
      <dgm:t>
        <a:bodyPr/>
        <a:lstStyle/>
        <a:p>
          <a:endParaRPr lang="pt-BR"/>
        </a:p>
      </dgm:t>
    </dgm:pt>
    <dgm:pt modelId="{AC4DCA7C-724F-4D74-9F1D-B547D3EB9BF6}" type="sibTrans" cxnId="{953845C5-88CC-4651-B40D-DBE6A67EC1AC}">
      <dgm:prSet/>
      <dgm:spPr/>
      <dgm:t>
        <a:bodyPr/>
        <a:lstStyle/>
        <a:p>
          <a:endParaRPr lang="pt-BR"/>
        </a:p>
      </dgm:t>
    </dgm:pt>
    <dgm:pt modelId="{ADA9B506-A3CC-45FE-9EA2-26439C3E429F}">
      <dgm:prSet/>
      <dgm:spPr/>
      <dgm:t>
        <a:bodyPr/>
        <a:lstStyle/>
        <a:p>
          <a:pPr rtl="0"/>
          <a:r>
            <a:rPr lang="pt-BR" dirty="0" smtClean="0"/>
            <a:t>Produto resultante insatisfatório</a:t>
          </a:r>
          <a:endParaRPr lang="pt-BR" dirty="0"/>
        </a:p>
      </dgm:t>
    </dgm:pt>
    <dgm:pt modelId="{7E693325-884B-4D91-9E01-14C35F6F4E7C}" type="parTrans" cxnId="{20510E3D-3A4C-47B6-9BE8-DA5151DA98C1}">
      <dgm:prSet/>
      <dgm:spPr/>
      <dgm:t>
        <a:bodyPr/>
        <a:lstStyle/>
        <a:p>
          <a:endParaRPr lang="pt-BR"/>
        </a:p>
      </dgm:t>
    </dgm:pt>
    <dgm:pt modelId="{95599BD0-0850-4F02-A28A-5435B451E8C9}" type="sibTrans" cxnId="{20510E3D-3A4C-47B6-9BE8-DA5151DA98C1}">
      <dgm:prSet/>
      <dgm:spPr/>
      <dgm:t>
        <a:bodyPr/>
        <a:lstStyle/>
        <a:p>
          <a:endParaRPr lang="pt-BR"/>
        </a:p>
      </dgm:t>
    </dgm:pt>
    <dgm:pt modelId="{AB2444A8-F2A9-4202-B175-ADE0905A81FE}">
      <dgm:prSet/>
      <dgm:spPr/>
      <dgm:t>
        <a:bodyPr/>
        <a:lstStyle/>
        <a:p>
          <a:pPr rtl="0"/>
          <a:r>
            <a:rPr lang="pt-BR" dirty="0" smtClean="0"/>
            <a:t>Ajustes</a:t>
          </a:r>
          <a:endParaRPr lang="pt-BR" dirty="0"/>
        </a:p>
      </dgm:t>
    </dgm:pt>
    <dgm:pt modelId="{3432EFE7-BA37-48FA-A56E-ABB3EA1903C4}" type="parTrans" cxnId="{2FCF537D-2E1A-4739-985F-F874E42EEB78}">
      <dgm:prSet/>
      <dgm:spPr/>
      <dgm:t>
        <a:bodyPr/>
        <a:lstStyle/>
        <a:p>
          <a:endParaRPr lang="pt-BR"/>
        </a:p>
      </dgm:t>
    </dgm:pt>
    <dgm:pt modelId="{FE6F57CD-55B5-4BA0-8D3D-466D3CA42646}" type="sibTrans" cxnId="{2FCF537D-2E1A-4739-985F-F874E42EEB78}">
      <dgm:prSet/>
      <dgm:spPr/>
      <dgm:t>
        <a:bodyPr/>
        <a:lstStyle/>
        <a:p>
          <a:endParaRPr lang="pt-BR"/>
        </a:p>
      </dgm:t>
    </dgm:pt>
    <dgm:pt modelId="{465B33A8-3921-4C68-AB89-8A98A377BCC4}" type="pres">
      <dgm:prSet presAssocID="{352F4A88-6813-48B2-8387-B5CAAC8AFBE8}" presName="Name0" presStyleCnt="0">
        <dgm:presLayoutVars>
          <dgm:chMax val="4"/>
          <dgm:resizeHandles val="exact"/>
        </dgm:presLayoutVars>
      </dgm:prSet>
      <dgm:spPr/>
      <dgm:t>
        <a:bodyPr/>
        <a:lstStyle/>
        <a:p>
          <a:endParaRPr lang="pt-BR"/>
        </a:p>
      </dgm:t>
    </dgm:pt>
    <dgm:pt modelId="{923719B5-85DA-4995-94AB-5461E1797498}" type="pres">
      <dgm:prSet presAssocID="{352F4A88-6813-48B2-8387-B5CAAC8AFBE8}" presName="ellipse" presStyleLbl="trBgShp" presStyleIdx="0" presStyleCnt="1"/>
      <dgm:spPr/>
    </dgm:pt>
    <dgm:pt modelId="{7AFCD6BE-F284-454F-A6CF-D0C74B98F79F}" type="pres">
      <dgm:prSet presAssocID="{352F4A88-6813-48B2-8387-B5CAAC8AFBE8}" presName="arrow1" presStyleLbl="fgShp" presStyleIdx="0" presStyleCnt="1"/>
      <dgm:spPr/>
    </dgm:pt>
    <dgm:pt modelId="{5FB6957F-7702-4B45-8902-92EE28E49F86}" type="pres">
      <dgm:prSet presAssocID="{352F4A88-6813-48B2-8387-B5CAAC8AFBE8}" presName="rectangle" presStyleLbl="revTx" presStyleIdx="0" presStyleCnt="1">
        <dgm:presLayoutVars>
          <dgm:bulletEnabled val="1"/>
        </dgm:presLayoutVars>
      </dgm:prSet>
      <dgm:spPr/>
      <dgm:t>
        <a:bodyPr/>
        <a:lstStyle/>
        <a:p>
          <a:endParaRPr lang="pt-BR"/>
        </a:p>
      </dgm:t>
    </dgm:pt>
    <dgm:pt modelId="{C4F0F076-F118-4A67-AB20-D22C9B2B9C94}" type="pres">
      <dgm:prSet presAssocID="{ADA9B506-A3CC-45FE-9EA2-26439C3E429F}" presName="item1" presStyleLbl="node1" presStyleIdx="0" presStyleCnt="2">
        <dgm:presLayoutVars>
          <dgm:bulletEnabled val="1"/>
        </dgm:presLayoutVars>
      </dgm:prSet>
      <dgm:spPr/>
      <dgm:t>
        <a:bodyPr/>
        <a:lstStyle/>
        <a:p>
          <a:endParaRPr lang="pt-BR"/>
        </a:p>
      </dgm:t>
    </dgm:pt>
    <dgm:pt modelId="{0C47238B-CDCB-4181-972D-A85671E57B14}" type="pres">
      <dgm:prSet presAssocID="{AB2444A8-F2A9-4202-B175-ADE0905A81FE}" presName="item2" presStyleLbl="node1" presStyleIdx="1" presStyleCnt="2">
        <dgm:presLayoutVars>
          <dgm:bulletEnabled val="1"/>
        </dgm:presLayoutVars>
      </dgm:prSet>
      <dgm:spPr/>
      <dgm:t>
        <a:bodyPr/>
        <a:lstStyle/>
        <a:p>
          <a:endParaRPr lang="pt-BR"/>
        </a:p>
      </dgm:t>
    </dgm:pt>
    <dgm:pt modelId="{6EFF0420-040C-43CC-AD80-FBE9EE857F3E}" type="pres">
      <dgm:prSet presAssocID="{352F4A88-6813-48B2-8387-B5CAAC8AFBE8}" presName="funnel" presStyleLbl="trAlignAcc1" presStyleIdx="0" presStyleCnt="1"/>
      <dgm:spPr/>
    </dgm:pt>
  </dgm:ptLst>
  <dgm:cxnLst>
    <dgm:cxn modelId="{CDD3D6E4-EAF7-44B0-BA19-ED88EB6BA58C}" type="presOf" srcId="{AB2444A8-F2A9-4202-B175-ADE0905A81FE}" destId="{5FB6957F-7702-4B45-8902-92EE28E49F86}" srcOrd="0" destOrd="0" presId="urn:microsoft.com/office/officeart/2005/8/layout/funnel1"/>
    <dgm:cxn modelId="{953845C5-88CC-4651-B40D-DBE6A67EC1AC}" srcId="{352F4A88-6813-48B2-8387-B5CAAC8AFBE8}" destId="{6D47BCED-E61C-4028-BB77-EA5FD3386B35}" srcOrd="0" destOrd="0" parTransId="{42F405D8-1D0D-4C93-B8D3-8A441485A3BF}" sibTransId="{AC4DCA7C-724F-4D74-9F1D-B547D3EB9BF6}"/>
    <dgm:cxn modelId="{2FCF537D-2E1A-4739-985F-F874E42EEB78}" srcId="{352F4A88-6813-48B2-8387-B5CAAC8AFBE8}" destId="{AB2444A8-F2A9-4202-B175-ADE0905A81FE}" srcOrd="2" destOrd="0" parTransId="{3432EFE7-BA37-48FA-A56E-ABB3EA1903C4}" sibTransId="{FE6F57CD-55B5-4BA0-8D3D-466D3CA42646}"/>
    <dgm:cxn modelId="{3965E5A6-C2F7-423A-A459-3F94BA359A9F}" type="presOf" srcId="{352F4A88-6813-48B2-8387-B5CAAC8AFBE8}" destId="{465B33A8-3921-4C68-AB89-8A98A377BCC4}" srcOrd="0" destOrd="0" presId="urn:microsoft.com/office/officeart/2005/8/layout/funnel1"/>
    <dgm:cxn modelId="{20510E3D-3A4C-47B6-9BE8-DA5151DA98C1}" srcId="{352F4A88-6813-48B2-8387-B5CAAC8AFBE8}" destId="{ADA9B506-A3CC-45FE-9EA2-26439C3E429F}" srcOrd="1" destOrd="0" parTransId="{7E693325-884B-4D91-9E01-14C35F6F4E7C}" sibTransId="{95599BD0-0850-4F02-A28A-5435B451E8C9}"/>
    <dgm:cxn modelId="{17037A3E-9EE5-4BD8-B70C-42DFDB65AD3A}" type="presOf" srcId="{6D47BCED-E61C-4028-BB77-EA5FD3386B35}" destId="{0C47238B-CDCB-4181-972D-A85671E57B14}" srcOrd="0" destOrd="0" presId="urn:microsoft.com/office/officeart/2005/8/layout/funnel1"/>
    <dgm:cxn modelId="{C40E4D4C-D365-4316-9DFE-3CEC76E43220}" type="presOf" srcId="{ADA9B506-A3CC-45FE-9EA2-26439C3E429F}" destId="{C4F0F076-F118-4A67-AB20-D22C9B2B9C94}" srcOrd="0" destOrd="0" presId="urn:microsoft.com/office/officeart/2005/8/layout/funnel1"/>
    <dgm:cxn modelId="{10CE5E67-BD40-4E63-9CD8-8941859AA1D2}" type="presParOf" srcId="{465B33A8-3921-4C68-AB89-8A98A377BCC4}" destId="{923719B5-85DA-4995-94AB-5461E1797498}" srcOrd="0" destOrd="0" presId="urn:microsoft.com/office/officeart/2005/8/layout/funnel1"/>
    <dgm:cxn modelId="{C2745563-B3B8-48B4-BBCD-9DB7915AE4C2}" type="presParOf" srcId="{465B33A8-3921-4C68-AB89-8A98A377BCC4}" destId="{7AFCD6BE-F284-454F-A6CF-D0C74B98F79F}" srcOrd="1" destOrd="0" presId="urn:microsoft.com/office/officeart/2005/8/layout/funnel1"/>
    <dgm:cxn modelId="{89FA2F7A-3F13-4C3D-AE32-6CABF6F62394}" type="presParOf" srcId="{465B33A8-3921-4C68-AB89-8A98A377BCC4}" destId="{5FB6957F-7702-4B45-8902-92EE28E49F86}" srcOrd="2" destOrd="0" presId="urn:microsoft.com/office/officeart/2005/8/layout/funnel1"/>
    <dgm:cxn modelId="{73D171AA-CB74-423D-9548-CF44869B3D87}" type="presParOf" srcId="{465B33A8-3921-4C68-AB89-8A98A377BCC4}" destId="{C4F0F076-F118-4A67-AB20-D22C9B2B9C94}" srcOrd="3" destOrd="0" presId="urn:microsoft.com/office/officeart/2005/8/layout/funnel1"/>
    <dgm:cxn modelId="{A9A6F503-7B36-4A9B-9FCE-8875F2FFA5DC}" type="presParOf" srcId="{465B33A8-3921-4C68-AB89-8A98A377BCC4}" destId="{0C47238B-CDCB-4181-972D-A85671E57B14}" srcOrd="4" destOrd="0" presId="urn:microsoft.com/office/officeart/2005/8/layout/funnel1"/>
    <dgm:cxn modelId="{D940AF1F-CA5F-49BD-99C7-73CFA5C41E06}" type="presParOf" srcId="{465B33A8-3921-4C68-AB89-8A98A377BCC4}" destId="{6EFF0420-040C-43CC-AD80-FBE9EE857F3E}" srcOrd="5" destOrd="0" presId="urn:microsoft.com/office/officeart/2005/8/layout/funnel1"/>
  </dgm:cxnLst>
  <dgm:bg/>
  <dgm:whole/>
</dgm:dataModel>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5.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04B0A5-A0AB-4CDE-A39B-F49863CB9FC3}" type="datetimeFigureOut">
              <a:rPr lang="pt-BR" smtClean="0"/>
              <a:pPr/>
              <a:t>23/09/2021</a:t>
            </a:fld>
            <a:endParaRPr lang="pt-BR" dirty="0"/>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dirty="0"/>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B02C766-82EF-4A6B-9C93-68F43AA96988}" type="slidenum">
              <a:rPr lang="pt-BR" smtClean="0"/>
              <a:pPr/>
              <a:t>‹nº›</a:t>
            </a:fld>
            <a:endParaRPr lang="pt-BR"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a:t>
            </a:fld>
            <a:endParaRPr lang="pt-B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Scrum lida</a:t>
            </a:r>
            <a:r>
              <a:rPr lang="pt-BR" baseline="0" dirty="0" smtClean="0"/>
              <a:t> </a:t>
            </a:r>
            <a:r>
              <a:rPr lang="pt-BR" dirty="0" smtClean="0"/>
              <a:t>com um mundo em mudança de forma eficaz. No Scrum, as decisões são tomadas com base na observação e experimentação, em vez de no planejamento prévio detalhado.</a:t>
            </a:r>
          </a:p>
          <a:p>
            <a:endParaRPr lang="pt-BR" dirty="0" smtClean="0"/>
          </a:p>
          <a:p>
            <a:r>
              <a:rPr lang="pt-BR" dirty="0" smtClean="0"/>
              <a:t>Scrum usa uma </a:t>
            </a:r>
            <a:r>
              <a:rPr lang="pt-BR" b="1" dirty="0" smtClean="0"/>
              <a:t>abordagem empírica</a:t>
            </a:r>
            <a:r>
              <a:rPr lang="pt-BR" dirty="0" smtClean="0"/>
              <a:t> para se adaptar às mudanças de requisitos do cliente. A abordagem empírica consiste em trabalhar de forma baseada em fatos, experiências e evidências. Em particular, o progresso é baseado em observações de eventos reais, não em planos baseados em um monte de pré-requisitos.</a:t>
            </a:r>
          </a:p>
          <a:p>
            <a:endParaRPr lang="pt-BR" dirty="0" smtClean="0"/>
          </a:p>
          <a:p>
            <a:r>
              <a:rPr lang="pt-BR" dirty="0" smtClean="0"/>
              <a:t>Os três pilares do Scrum que sustentam a abordagem empírica no controle do processo são: Transparência, Inspeção e Adaptação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11</a:t>
            </a:fld>
            <a:endParaRPr lang="pt-B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 processo emergente e o trabalho devem ser visíveis para aqueles que executam o trabalho, bem como para aqueles que recebem o trabalho. Com o Scrum, decisões importantes são baseadas no estado percebido de seus três artefatos formais:</a:t>
            </a:r>
          </a:p>
          <a:p>
            <a:endParaRPr lang="pt-BR" dirty="0" smtClean="0"/>
          </a:p>
          <a:p>
            <a:r>
              <a:rPr lang="pt-BR" dirty="0" smtClean="0"/>
              <a:t>*ver </a:t>
            </a:r>
            <a:r>
              <a:rPr lang="pt-BR" baseline="0" dirty="0" smtClean="0"/>
              <a:t>slide</a:t>
            </a:r>
            <a:endParaRPr lang="pt-BR" dirty="0" smtClean="0"/>
          </a:p>
          <a:p>
            <a:endParaRPr lang="pt-BR" dirty="0" smtClean="0"/>
          </a:p>
          <a:p>
            <a:r>
              <a:rPr lang="pt-BR" dirty="0" smtClean="0"/>
              <a:t>Artefatos com baixa transparência podem levar a decisões que diminuem o valor e aumentam o risco.</a:t>
            </a:r>
          </a:p>
          <a:p>
            <a:endParaRPr lang="pt-BR" dirty="0" smtClean="0"/>
          </a:p>
          <a:p>
            <a:r>
              <a:rPr lang="pt-BR" dirty="0" smtClean="0"/>
              <a:t>A transparência permite a inspeção. A inspeção sem transparência é enganosa e pode levar</a:t>
            </a:r>
            <a:r>
              <a:rPr lang="pt-BR" baseline="0" dirty="0" smtClean="0"/>
              <a:t> ao </a:t>
            </a:r>
            <a:r>
              <a:rPr lang="pt-BR" dirty="0" smtClean="0"/>
              <a:t>desperdício.</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12</a:t>
            </a:fld>
            <a:endParaRPr lang="pt-B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A transparência no Scrum pode ser realizada por ferramentas como o </a:t>
            </a:r>
            <a:r>
              <a:rPr lang="pt-BR" dirty="0" smtClean="0"/>
              <a:t>Backlog do Produto, </a:t>
            </a:r>
            <a:r>
              <a:rPr lang="pt-BR" dirty="0" smtClean="0"/>
              <a:t>quadros de tarefas e gráficos de burn down, stand-ups diários, retrospectivas, definição de concluído, revisões de Sprint, etc.</a:t>
            </a:r>
          </a:p>
          <a:p>
            <a:endParaRPr lang="pt-BR" dirty="0" smtClean="0"/>
          </a:p>
          <a:p>
            <a:r>
              <a:rPr lang="pt-BR" dirty="0" smtClean="0"/>
              <a:t>São usados ​​para transmitir o fluxo de trabalho da equipe multifuncional. Esta é uma das principais vantagens do Scrum – permitir a visibilidade sobre o andamento do trabalho realizado pela equipe. Ou seja, quando a equipe está atingindo seu objetivo, os responsáveis ​​podem reconhecer</a:t>
            </a:r>
            <a:r>
              <a:rPr lang="pt-BR" baseline="0" dirty="0" smtClean="0"/>
              <a:t> </a:t>
            </a:r>
            <a:r>
              <a:rPr lang="pt-BR" dirty="0" smtClean="0"/>
              <a:t>e valorizar os esforços.</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13</a:t>
            </a:fld>
            <a:endParaRPr lang="pt-B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Os artefatos do Scrum devem ser inspecionados com freqüência, assim como o progresso em direção aos objetivos para detectar desvios indesejáveis. Para ajudar na inspeção, o Scrum fornece cadência na forma de seus cinco eventos:</a:t>
            </a:r>
          </a:p>
          <a:p>
            <a:endParaRPr lang="pt-BR" dirty="0" smtClean="0"/>
          </a:p>
          <a:p>
            <a:r>
              <a:rPr lang="pt-BR" dirty="0" smtClean="0"/>
              <a:t>*ver</a:t>
            </a:r>
            <a:r>
              <a:rPr lang="pt-BR" baseline="0" dirty="0" smtClean="0"/>
              <a:t> slide</a:t>
            </a:r>
            <a:endParaRPr lang="pt-BR" dirty="0" smtClean="0"/>
          </a:p>
          <a:p>
            <a:endParaRPr lang="pt-BR" dirty="0" smtClean="0"/>
          </a:p>
          <a:p>
            <a:r>
              <a:rPr lang="pt-BR" dirty="0" smtClean="0"/>
              <a:t>A inspeção permite a adaptação. A inspeção sem adaptação é considerada inútil. Os eventos Scrum são projetados para provocar mudanças.</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14</a:t>
            </a:fld>
            <a:endParaRPr lang="pt-B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No mundo ágil, sempre abraçamos e nos adaptamos às mudanças, para que possamos melhorar constantemente. Se algum aspecto de um processo se desviar para fora dos limites aceitáveis ou se o produto resultante for inaceitável, o processo que está sendo aplicado ou os materiais que estão sendo produzidos devem ser ajustados. O ajuste deve ser feito o mais rápido possível para minimizar novos desvios.</a:t>
            </a:r>
          </a:p>
          <a:p>
            <a:endParaRPr lang="pt-BR" dirty="0" smtClean="0"/>
          </a:p>
          <a:p>
            <a:r>
              <a:rPr lang="pt-BR" dirty="0" smtClean="0"/>
              <a:t>A adaptação se torna mais difícil quando as pessoas envolvidas não são capacitadas ou auto-gerenciadas. Espera-se que um </a:t>
            </a:r>
            <a:r>
              <a:rPr lang="pt-BR" dirty="0" smtClean="0"/>
              <a:t>time se </a:t>
            </a:r>
            <a:r>
              <a:rPr lang="pt-BR" dirty="0" smtClean="0"/>
              <a:t>adapte no momento em que aprende algo novo por meio da inspeção.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15</a:t>
            </a:fld>
            <a:endParaRPr lang="pt-B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 uso bem-sucedido do Scrum depende das pessoas se tornarem mais proficientes em viver cinco valores:</a:t>
            </a:r>
          </a:p>
          <a:p>
            <a:endParaRPr lang="pt-BR" dirty="0" smtClean="0"/>
          </a:p>
          <a:p>
            <a:r>
              <a:rPr lang="pt-BR" dirty="0" smtClean="0"/>
              <a:t>O </a:t>
            </a:r>
            <a:r>
              <a:rPr lang="pt-BR" dirty="0" smtClean="0"/>
              <a:t>time </a:t>
            </a:r>
            <a:r>
              <a:rPr lang="pt-BR" dirty="0" smtClean="0"/>
              <a:t>se compromete a atingir seus objetivos apoiando uns aos outros. Seu foco principal é no trabalho da Sprint para fazer o melhor progresso possível em direção a essas metas. O time e seus stakeholders estão abertos ao trabalho e desafios. Os membros se respeitam para serem pessoas capazes e independentes, e são respeitados como tal pelas pessoas com quem trabalham. Os membros têm a coragem de fazer a coisa certa, de trabalhar em problemas difíceis.</a:t>
            </a:r>
          </a:p>
          <a:p>
            <a:endParaRPr lang="pt-BR" dirty="0" smtClean="0"/>
          </a:p>
          <a:p>
            <a:r>
              <a:rPr lang="pt-BR" dirty="0" smtClean="0"/>
              <a:t>Esses valores direcionam o time em relação ao seu trabalho, ações e comportamento. As decisões que são tomadas, os passos dados e a forma como o Scrum é usado devem reforçar esses valores, e não diminuí-los ou miná-los. Os membros aprendem e exploram os valores enquanto trabalham com os eventos e artefatos do Scrum. Quando esses valores são incorporados pelo time e pelas pessoas com quem trabalham, os pilares empíricos do Scrum de transparência, inspeção e adaptação ganham vida, construindo confiança.</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16</a:t>
            </a:fld>
            <a:endParaRPr lang="pt-B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Os membros da equipe de desenvolvimento têm a coragem de fazer a coisa certa e trabalhar em problemas difíceis. Os membros da equipe apóiam-se uns</a:t>
            </a:r>
            <a:r>
              <a:rPr lang="pt-BR" baseline="0" dirty="0" smtClean="0"/>
              <a:t> aos outros </a:t>
            </a:r>
            <a:r>
              <a:rPr lang="pt-BR" dirty="0" smtClean="0"/>
              <a:t>para fazer a coisa certa e assumir riscos para que possamos aprender e melhorar ao longo do nosso caminho para a grandeza:</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1. Admitindo que ninguém é perfeito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2. Entregando cada parte do produto,</a:t>
            </a:r>
            <a:r>
              <a:rPr lang="pt-BR" baseline="0" dirty="0" smtClean="0"/>
              <a:t> m</a:t>
            </a:r>
            <a:r>
              <a:rPr lang="pt-BR" dirty="0" smtClean="0"/>
              <a:t>esmo sabendo que o produto</a:t>
            </a:r>
            <a:r>
              <a:rPr lang="pt-BR" baseline="0" dirty="0" smtClean="0"/>
              <a:t> não está completo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3. Compartilhando todas as informações possíveis para ajudar a equipe e a organização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4. Admitindo que não há requisitos perfeitos, que capture e enfrente as mudanças rápidas da realidade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17</a:t>
            </a:fld>
            <a:endParaRPr lang="pt-B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Todos se concentram no trabalho da Sprint e nos objetivos da equipe de desenvolvimento. Quando estamos lidando com complexidade e imprevisibilidade, o foco é essencial para que qualquer coisa significativa seja realizada. O foco</a:t>
            </a:r>
            <a:r>
              <a:rPr lang="pt-BR" baseline="0" dirty="0" smtClean="0"/>
              <a:t> nos permite </a:t>
            </a:r>
            <a:r>
              <a:rPr lang="pt-BR" dirty="0" smtClean="0"/>
              <a:t>entregar os itens mais valiosos mais cedo. A estrutura do Scrum inclui elementos que ajudam a promover o foco:</a:t>
            </a:r>
          </a:p>
          <a:p>
            <a:endParaRPr lang="pt-BR" dirty="0" smtClean="0"/>
          </a:p>
          <a:p>
            <a:pPr marL="228600" indent="-228600">
              <a:buFont typeface="+mj-lt"/>
              <a:buAutoNum type="arabicPeriod"/>
            </a:pPr>
            <a:r>
              <a:rPr lang="pt-BR" dirty="0" smtClean="0"/>
              <a:t>A equipe deve se concentrar em ter um </a:t>
            </a:r>
            <a:r>
              <a:rPr lang="pt-BR" b="1" dirty="0" smtClean="0"/>
              <a:t>incremento concluído </a:t>
            </a:r>
            <a:r>
              <a:rPr lang="pt-BR" dirty="0" smtClean="0"/>
              <a:t>pelo menos no final de cada Sprint.</a:t>
            </a:r>
          </a:p>
          <a:p>
            <a:pPr marL="228600" indent="-228600">
              <a:buFont typeface="+mj-lt"/>
              <a:buAutoNum type="arabicPeriod"/>
            </a:pPr>
            <a:r>
              <a:rPr lang="pt-BR" dirty="0" smtClean="0"/>
              <a:t>Cada função do Scrum tem uma responsabilidade distinta, que ajuda os indivíduos a saber no que se concentrar como sua prioridade. Isso contribui para os resultados do trabalho em equipe.</a:t>
            </a:r>
          </a:p>
          <a:p>
            <a:pPr marL="228600" indent="-228600">
              <a:buFont typeface="+mj-lt"/>
              <a:buAutoNum type="arabicPeriod"/>
            </a:pPr>
            <a:r>
              <a:rPr lang="pt-BR" dirty="0" smtClean="0"/>
              <a:t>A equipe de desenvolvimento concentra-se em um objetivo</a:t>
            </a:r>
            <a:r>
              <a:rPr lang="pt-BR" baseline="0" dirty="0" smtClean="0"/>
              <a:t> </a:t>
            </a:r>
            <a:r>
              <a:rPr lang="pt-BR" dirty="0" smtClean="0"/>
              <a:t>da Sprint para orientar a equipe sobre o que entregar.</a:t>
            </a:r>
          </a:p>
          <a:p>
            <a:pPr marL="228600" indent="-228600">
              <a:buFont typeface="+mj-lt"/>
              <a:buAutoNum type="arabicPeriod"/>
            </a:pPr>
            <a:r>
              <a:rPr lang="pt-BR" dirty="0" smtClean="0"/>
              <a:t>O </a:t>
            </a:r>
            <a:r>
              <a:rPr lang="pt-BR" dirty="0" smtClean="0"/>
              <a:t>Backlog do Produto </a:t>
            </a:r>
            <a:r>
              <a:rPr lang="pt-BR" dirty="0" smtClean="0"/>
              <a:t>é uma ordem priorizada de tarefas, que direciona o foco para o que é a coisa mais importante a fazer a seguir.</a:t>
            </a:r>
          </a:p>
          <a:p>
            <a:pPr marL="228600" indent="-228600">
              <a:buFont typeface="+mj-lt"/>
              <a:buAutoNum type="arabicPeriod"/>
            </a:pPr>
            <a:r>
              <a:rPr lang="pt-BR" dirty="0" smtClean="0"/>
              <a:t>Os eventos da Sprint com limite de tempo criam um senso de urgência e nos ajudam a focar no propósito do evento.</a:t>
            </a:r>
          </a:p>
          <a:p>
            <a:pPr marL="228600" indent="-228600">
              <a:buFont typeface="+mj-lt"/>
              <a:buAutoNum type="arabicPeriod"/>
            </a:pPr>
            <a:r>
              <a:rPr lang="pt-BR" dirty="0" smtClean="0"/>
              <a:t>Os eventos e artefatos Scrum ajudam a criar o foco na inspeção do progresso e de novas informações, para que a equipe possa se adaptar em intervalos freqüentes.</a:t>
            </a:r>
          </a:p>
          <a:p>
            <a:endParaRPr lang="pt-BR" dirty="0" smtClean="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18</a:t>
            </a:fld>
            <a:endParaRPr lang="pt-B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Os membros da equipe de desenvolvimento devem estar </a:t>
            </a:r>
            <a:r>
              <a:rPr lang="pt-BR" b="1" dirty="0" smtClean="0"/>
              <a:t>comprometidos com o sucesso </a:t>
            </a:r>
            <a:r>
              <a:rPr lang="pt-BR" dirty="0" smtClean="0"/>
              <a:t>e dispostos a criar metas realistas e cumpri-las. Percebendo as realizações individuais como secundárias, cada função Scrum se compromete com o sucesso da equipe, criando assim um ambiente de confiança, resolução de problemas produtiva e altos padrões de equipe. As chaves para isso são as seguintes:</a:t>
            </a:r>
          </a:p>
          <a:p>
            <a:endParaRPr lang="pt-BR" dirty="0" smtClean="0"/>
          </a:p>
          <a:p>
            <a:pPr>
              <a:buFont typeface="Arial" pitchFamily="34" charset="0"/>
              <a:buChar char="•"/>
            </a:pPr>
            <a:r>
              <a:rPr lang="pt-BR" dirty="0" smtClean="0"/>
              <a:t>O Product Owner demonstra comprometimento tomando as melhores decisões para otimizar o valor do produto, não simplesmente tentando agradar a todos os stakeholders.</a:t>
            </a:r>
          </a:p>
          <a:p>
            <a:pPr>
              <a:buFont typeface="Arial" pitchFamily="34" charset="0"/>
              <a:buChar char="•"/>
            </a:pPr>
            <a:r>
              <a:rPr lang="pt-BR" dirty="0" smtClean="0"/>
              <a:t>O Scrum Master demonstra comprometimento ao manter a estrutura do Scrum, o que significa que não estendemos </a:t>
            </a:r>
            <a:r>
              <a:rPr lang="pt-BR" dirty="0" smtClean="0"/>
              <a:t>a Sprint </a:t>
            </a:r>
            <a:r>
              <a:rPr lang="pt-BR" dirty="0" smtClean="0"/>
              <a:t>ou outras caixas de tempo sob pressão para chegar a Concluído .</a:t>
            </a:r>
          </a:p>
          <a:p>
            <a:pPr>
              <a:buFont typeface="Arial" pitchFamily="34" charset="0"/>
              <a:buChar char="•"/>
            </a:pPr>
            <a:r>
              <a:rPr lang="pt-BR" dirty="0" smtClean="0"/>
              <a:t>O Scrum Master também demonstra comprometimento removendo obstáculos que a equipe de desenvolvimento não pode resolver sozinha, em vez de tolerar o status quo na organização.</a:t>
            </a:r>
          </a:p>
          <a:p>
            <a:pPr>
              <a:buFont typeface="Arial" pitchFamily="34" charset="0"/>
              <a:buChar char="•"/>
            </a:pPr>
            <a:r>
              <a:rPr lang="pt-BR" dirty="0" smtClean="0"/>
              <a:t>A equipe de desenvolvimento demonstra compromisso criando um incremento que atenda à sua definição de Pronto e não algo que está quase pronto.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19</a:t>
            </a:fld>
            <a:endParaRPr lang="pt-B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92500" lnSpcReduction="20000"/>
          </a:bodyPr>
          <a:lstStyle/>
          <a:p>
            <a:r>
              <a:rPr lang="pt-BR" dirty="0" smtClean="0"/>
              <a:t>Como equipes auto-organizadas, não podemos prescindir do respeito mútuo, a fim de cultivar um ambiente engajado, produtivo e humano para todos. A estrutura do Scrum inclui elementos que ajudam a promover o respeito:</a:t>
            </a:r>
          </a:p>
          <a:p>
            <a:endParaRPr lang="pt-BR" dirty="0" smtClean="0"/>
          </a:p>
          <a:p>
            <a:pPr marL="228600" indent="-228600">
              <a:buFont typeface="+mj-lt"/>
              <a:buAutoNum type="arabicPeriod"/>
            </a:pPr>
            <a:r>
              <a:rPr lang="pt-BR" dirty="0" smtClean="0"/>
              <a:t>Toda a equipe de desenvolvimento participa do planejamento da Sprint, da revisão da Sprint e da retrospectiva da Sprint. Isso promove o respeito por cada função, as responsabilidades e as diversas perspectivas.</a:t>
            </a:r>
          </a:p>
          <a:p>
            <a:pPr marL="228600" indent="-228600">
              <a:buFont typeface="+mj-lt"/>
              <a:buAutoNum type="arabicPeriod"/>
            </a:pPr>
            <a:r>
              <a:rPr lang="pt-BR" dirty="0" smtClean="0"/>
              <a:t>A equipe de desenvolvimento é </a:t>
            </a:r>
            <a:r>
              <a:rPr lang="pt-BR" b="1" dirty="0" smtClean="0"/>
              <a:t>multifuncional</a:t>
            </a:r>
            <a:r>
              <a:rPr lang="pt-BR" dirty="0" smtClean="0"/>
              <a:t>, o que significa que, como um todo, ela possui todas as habilidades necessárias para entregar um incremento de produto concluído. Isso promove o respeito pelas experiências, habilidades e idéias de todos, bem como o aprendizado e o crescimento.</a:t>
            </a:r>
          </a:p>
          <a:p>
            <a:pPr marL="228600" indent="-228600">
              <a:buFont typeface="+mj-lt"/>
              <a:buAutoNum type="arabicPeriod"/>
            </a:pPr>
            <a:r>
              <a:rPr lang="pt-BR" dirty="0" smtClean="0"/>
              <a:t>O </a:t>
            </a:r>
            <a:r>
              <a:rPr lang="pt-BR" b="1" dirty="0" smtClean="0"/>
              <a:t>time </a:t>
            </a:r>
            <a:r>
              <a:rPr lang="pt-BR" dirty="0" smtClean="0"/>
              <a:t>é </a:t>
            </a:r>
            <a:r>
              <a:rPr lang="pt-BR" dirty="0" smtClean="0"/>
              <a:t>proprietária do </a:t>
            </a:r>
            <a:r>
              <a:rPr lang="pt-BR" b="1" dirty="0" smtClean="0"/>
              <a:t>Backlog da Sprint</a:t>
            </a:r>
            <a:r>
              <a:rPr lang="pt-BR" dirty="0" smtClean="0"/>
              <a:t>. </a:t>
            </a:r>
            <a:r>
              <a:rPr lang="pt-BR" dirty="0" smtClean="0"/>
              <a:t>Como são eles que fazem o trabalho, eles decidem o quanto podem fazer em uma Sprint e como fazer o trabalho. Isso demonstra respeito por seus </a:t>
            </a:r>
            <a:r>
              <a:rPr lang="pt-BR" b="1" dirty="0" smtClean="0"/>
              <a:t>e habilidades</a:t>
            </a:r>
            <a:r>
              <a:rPr lang="pt-BR" dirty="0" smtClean="0"/>
              <a:t>, bem como respeito por trabalhar em um ritmo sustentável.</a:t>
            </a:r>
          </a:p>
          <a:p>
            <a:pPr marL="228600" indent="-228600">
              <a:buFont typeface="+mj-lt"/>
              <a:buAutoNum type="arabicPeriod"/>
            </a:pPr>
            <a:r>
              <a:rPr lang="pt-BR" dirty="0" smtClean="0"/>
              <a:t>Ao revisar apenas um produto concluído em uma </a:t>
            </a:r>
            <a:r>
              <a:rPr lang="pt-BR" b="1" dirty="0" smtClean="0"/>
              <a:t>Revisão da Sprint</a:t>
            </a:r>
            <a:r>
              <a:rPr lang="pt-BR" dirty="0" smtClean="0"/>
              <a:t>, trazemos transparência do verdadeiro progresso. Isso demonstra </a:t>
            </a:r>
          </a:p>
          <a:p>
            <a:pPr marL="228600" indent="-228600">
              <a:buFont typeface="+mj-lt"/>
              <a:buAutoNum type="arabicPeriod"/>
            </a:pPr>
            <a:r>
              <a:rPr lang="pt-BR" dirty="0" smtClean="0"/>
              <a:t>O </a:t>
            </a:r>
            <a:r>
              <a:rPr lang="pt-BR" b="1" dirty="0" smtClean="0"/>
              <a:t>PO</a:t>
            </a:r>
            <a:r>
              <a:rPr lang="pt-BR" dirty="0" smtClean="0"/>
              <a:t> </a:t>
            </a:r>
            <a:r>
              <a:rPr lang="pt-BR" dirty="0" smtClean="0"/>
              <a:t>(Product Owner) busca informações, colabora e define </a:t>
            </a:r>
            <a:r>
              <a:rPr lang="pt-BR" b="1" dirty="0" smtClean="0"/>
              <a:t>expectativas realistas</a:t>
            </a:r>
            <a:r>
              <a:rPr lang="pt-BR" dirty="0" smtClean="0"/>
              <a:t> para as partes interessadas. Esta é mais uma demonstração de respeito aos </a:t>
            </a:r>
            <a:r>
              <a:rPr lang="pt-BR" b="1" dirty="0" smtClean="0"/>
              <a:t>stakeholders</a:t>
            </a:r>
            <a:r>
              <a:rPr lang="pt-BR" dirty="0" smtClean="0"/>
              <a:t>.</a:t>
            </a:r>
          </a:p>
          <a:p>
            <a:pPr marL="228600" indent="-228600">
              <a:buFont typeface="+mj-lt"/>
              <a:buAutoNum type="arabicPeriod"/>
            </a:pPr>
            <a:r>
              <a:rPr lang="pt-BR" dirty="0" smtClean="0"/>
              <a:t>O foco do </a:t>
            </a:r>
            <a:r>
              <a:rPr lang="pt-BR" b="1" dirty="0" smtClean="0"/>
              <a:t>SM</a:t>
            </a:r>
            <a:r>
              <a:rPr lang="pt-BR" dirty="0" smtClean="0"/>
              <a:t> </a:t>
            </a:r>
            <a:r>
              <a:rPr lang="pt-BR" dirty="0" smtClean="0"/>
              <a:t>está na </a:t>
            </a:r>
            <a:r>
              <a:rPr lang="pt-BR" b="1" dirty="0" smtClean="0"/>
              <a:t>saúde da equipe de desenvolvimento</a:t>
            </a:r>
            <a:r>
              <a:rPr lang="pt-BR" dirty="0" smtClean="0"/>
              <a:t> e no uso eficaz do Scrum. Ter uma função que se concentra no </a:t>
            </a:r>
            <a:r>
              <a:rPr lang="pt-BR" b="1" dirty="0" smtClean="0"/>
              <a:t>ensino, facilitação e coaching</a:t>
            </a:r>
            <a:r>
              <a:rPr lang="pt-BR" dirty="0" smtClean="0"/>
              <a:t> demonstra respeito pelas pessoas e equipes e sua capacidade de crescimento.</a:t>
            </a:r>
          </a:p>
          <a:p>
            <a:pPr marL="228600" indent="-228600">
              <a:buFont typeface="+mj-lt"/>
              <a:buAutoNum type="arabicPeriod"/>
            </a:pPr>
            <a:r>
              <a:rPr lang="pt-BR" dirty="0" smtClean="0"/>
              <a:t>O foco do </a:t>
            </a:r>
            <a:r>
              <a:rPr lang="pt-BR" b="1" dirty="0" smtClean="0"/>
              <a:t>Scrum</a:t>
            </a:r>
            <a:r>
              <a:rPr lang="pt-BR" dirty="0" smtClean="0"/>
              <a:t> em entregar valor mostra respeito à organização por não gastar em recursos de baixo valor ou em coisas que podem nunca ser usadas.</a:t>
            </a:r>
          </a:p>
          <a:p>
            <a:pPr marL="228600" indent="-228600">
              <a:buFont typeface="+mj-lt"/>
              <a:buAutoNum type="arabicPeriod"/>
            </a:pPr>
            <a:r>
              <a:rPr lang="pt-BR" dirty="0" smtClean="0"/>
              <a:t>Ter um trabalho potencialmente aceitável</a:t>
            </a:r>
            <a:r>
              <a:rPr lang="pt-BR" baseline="0" dirty="0" smtClean="0"/>
              <a:t> </a:t>
            </a:r>
            <a:r>
              <a:rPr lang="pt-BR" dirty="0" smtClean="0"/>
              <a:t>ao final da Sprint mostra respeito à organização por não forçar investimentos para obter valor. Dá à organização flexibilidade para tomar decisões de investimento.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20</a:t>
            </a:fld>
            <a:endParaRPr lang="pt-B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92500"/>
          </a:bodyPr>
          <a:lstStyle/>
          <a:p>
            <a:r>
              <a:rPr lang="pt-BR" dirty="0" smtClean="0"/>
              <a:t>Construir aplicativos de software pode ser uma tarefa difícil. A metodologia Scrum vem como uma solução para executar esta tarefa tão complicada. Ajuda a equipe de desenvolvimento a se concentrar em todos os aspectos do produto, como qualidade, desempenho, usabilidade e assim por diante. Scrum é uma estrutura leve que ajuda pessoas, equipes e organizações a gerar valor por meio de soluções adaptativas para problemas complexos.</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3</a:t>
            </a:fld>
            <a:endParaRPr lang="pt-B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 empirismo do Scrum requer transparência e abertura, tornando conhecido o arranjo de nosso trabalho, nosso progresso, nosso aprendizado e nossos problemas. A equipe deve estar aberta para colaborar entre disciplinas e habilidades, para colaborar com as partes interessadas e o ambiente mais amplo, para compartilhar feedback e aprender uns com os outros. A estrutura do Scrum inclui elementos que ajudam a promover a abertura:</a:t>
            </a:r>
          </a:p>
          <a:p>
            <a:endParaRPr lang="pt-BR" dirty="0" smtClean="0"/>
          </a:p>
          <a:p>
            <a:pPr marL="228600" indent="-228600">
              <a:buFont typeface="+mj-lt"/>
              <a:buAutoNum type="arabicPeriod"/>
            </a:pPr>
            <a:r>
              <a:rPr lang="pt-BR" dirty="0" smtClean="0"/>
              <a:t>Limitar uma Sprint a 30 dias ou menos promove uma abertura para a mudança de direção com base em novas informações.</a:t>
            </a:r>
          </a:p>
          <a:p>
            <a:pPr marL="228600" indent="-228600">
              <a:buFont typeface="+mj-lt"/>
              <a:buAutoNum type="arabicPeriod"/>
            </a:pPr>
            <a:r>
              <a:rPr lang="pt-BR" dirty="0" smtClean="0"/>
              <a:t>A meta da Sprint é fixa e fornece orientação, mas o plano para atingir a meta está aberto a mudanças, baseada no que a equipe de desenvolvimento está aprendendo.</a:t>
            </a:r>
          </a:p>
          <a:p>
            <a:pPr marL="228600" indent="-228600">
              <a:buFont typeface="+mj-lt"/>
              <a:buAutoNum type="arabicPeriod"/>
            </a:pPr>
            <a:r>
              <a:rPr lang="pt-BR" dirty="0" smtClean="0"/>
              <a:t>Um </a:t>
            </a:r>
            <a:r>
              <a:rPr lang="pt-BR" dirty="0" smtClean="0"/>
              <a:t>Backlog do Produto </a:t>
            </a:r>
            <a:r>
              <a:rPr lang="pt-BR" dirty="0" smtClean="0"/>
              <a:t>transparente demonstra abertura com nossos stakeholders sobre o que está planejado para o produto (e o que não está planejado) e o que provavelmente virá a seguir.</a:t>
            </a:r>
          </a:p>
          <a:p>
            <a:pPr marL="228600" indent="-228600">
              <a:buFont typeface="+mj-lt"/>
              <a:buAutoNum type="arabicPeriod"/>
            </a:pPr>
            <a:r>
              <a:rPr lang="pt-BR" dirty="0" smtClean="0"/>
              <a:t>O foco da Retrospectiva da Sprint na melhoria contínua das interações, processos e ferramentas da equipe convida a uma abertura para feedback, reflexão e mudança na forma como trabalhamos.</a:t>
            </a:r>
          </a:p>
          <a:p>
            <a:pPr marL="228600" indent="-228600">
              <a:buFont typeface="+mj-lt"/>
              <a:buAutoNum type="arabicPeriod"/>
            </a:pPr>
            <a:r>
              <a:rPr lang="pt-BR" dirty="0" smtClean="0"/>
              <a:t>A Revisão da Sprint demonstra abertura para compartilhar o progresso com nossos stakeholders, bem como abertura para feedback e colaboração com eles.</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21</a:t>
            </a:fld>
            <a:endParaRPr lang="pt-B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A unidade fundamental do Scrum é uma pequena equipe</a:t>
            </a:r>
          </a:p>
          <a:p>
            <a:endParaRPr lang="pt-BR" dirty="0" smtClean="0"/>
          </a:p>
          <a:p>
            <a:r>
              <a:rPr lang="pt-BR" dirty="0" smtClean="0"/>
              <a:t>*ver </a:t>
            </a:r>
            <a:r>
              <a:rPr lang="pt-BR" baseline="0" dirty="0" smtClean="0"/>
              <a:t>slide</a:t>
            </a:r>
            <a:endParaRPr lang="pt-BR" dirty="0" smtClean="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22</a:t>
            </a:fld>
            <a:endParaRPr lang="pt-B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Dentro do time não há hierarquias. É uma unidade coesa de profissionais focados em um objetivo de cada vez para o Produto final.</a:t>
            </a:r>
          </a:p>
          <a:p>
            <a:endParaRPr lang="pt-BR" dirty="0" smtClean="0"/>
          </a:p>
          <a:p>
            <a:r>
              <a:rPr lang="pt-BR" dirty="0" smtClean="0"/>
              <a:t>Equipes Scrum são multifuncionais, o que significa que os membros possuem todas as habilidades necessárias para criar valor a cada Sprint. Eles também são auto-gerenciados, o que significa que decidem internamente quem faz o quê, quando e como. Portanto, a palavra "Desenvolvedores" não significa Programadores de Software, significa todos os tipos de habilidades necessárias para atingir o objetivo do Produto: testadores, arquitetos, especialistas em domínio. Todos os tipos de habilidades necessárias dependendo do tipo de produto desenvolvido. Se você estiver criando um produto com RH, pode ser necessário um conjunto de habilidades totalmente diferente.</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23</a:t>
            </a:fld>
            <a:endParaRPr lang="pt-B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Exemplo de equipe multifuncional</a:t>
            </a:r>
          </a:p>
          <a:p>
            <a:endParaRPr lang="pt-BR" dirty="0" smtClean="0"/>
          </a:p>
          <a:p>
            <a:r>
              <a:rPr lang="pt-BR" dirty="0" smtClean="0"/>
              <a:t>O Time Scrum é pequeno o suficiente para permanecer ágil e grande o suficiente para concluir um trabalho significativo em uma Sprint, normalmente 10 ou menos pessoas. Em geral, descobrimos que equipes menores se comunicam melhor e são mais produtivas.</a:t>
            </a:r>
          </a:p>
          <a:p>
            <a:endParaRPr lang="pt-BR" dirty="0" smtClean="0"/>
          </a:p>
          <a:p>
            <a:r>
              <a:rPr lang="pt-BR" dirty="0" smtClean="0"/>
              <a:t>Se os Times Scrum se tornarem muito grandes, eles devem considerar a reorganização em vários Times Scrum coesos, cada um focado no mesmo produto. Portanto, eles devem compartilhar o mesmo Objetivo do Produto, </a:t>
            </a:r>
            <a:r>
              <a:rPr lang="pt-BR" dirty="0" smtClean="0"/>
              <a:t>Backlog do Produto </a:t>
            </a:r>
            <a:r>
              <a:rPr lang="pt-BR" dirty="0" smtClean="0"/>
              <a:t>e Dono do Produto.</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24</a:t>
            </a:fld>
            <a:endParaRPr lang="pt-B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85000" lnSpcReduction="20000"/>
          </a:bodyPr>
          <a:lstStyle/>
          <a:p>
            <a:r>
              <a:rPr lang="pt-BR" dirty="0" smtClean="0"/>
              <a:t>A Equipe é responsável por todas as atividades relacionadas ao produto:</a:t>
            </a:r>
          </a:p>
          <a:p>
            <a:endParaRPr lang="pt-BR" dirty="0" smtClean="0"/>
          </a:p>
          <a:p>
            <a:r>
              <a:rPr lang="pt-BR" dirty="0" smtClean="0"/>
              <a:t>*ver </a:t>
            </a:r>
            <a:r>
              <a:rPr lang="pt-BR" baseline="0" dirty="0" smtClean="0"/>
              <a:t>slide</a:t>
            </a:r>
            <a:endParaRPr lang="pt-BR" dirty="0" smtClean="0"/>
          </a:p>
          <a:p>
            <a:endParaRPr lang="pt-BR" dirty="0" smtClean="0"/>
          </a:p>
          <a:p>
            <a:r>
              <a:rPr lang="pt-BR" dirty="0" smtClean="0"/>
              <a:t>Eles são estruturados e autorizados pela organização para gerenciar seu próprio trabalho. Trabalhar em Sprints em um ritmo sustentável melhora o foco e a consistência do time.</a:t>
            </a:r>
          </a:p>
          <a:p>
            <a:endParaRPr lang="pt-BR" dirty="0" smtClean="0"/>
          </a:p>
          <a:p>
            <a:r>
              <a:rPr lang="pt-BR" dirty="0" smtClean="0"/>
              <a:t>Todo o Time Scrum é responsável por criar um incremento valioso e útil a cada Sprint. Scrum define três responsabilidades específicas dentro da Equipe Scrum:</a:t>
            </a:r>
            <a:r>
              <a:rPr lang="pt-BR" baseline="0" dirty="0" smtClean="0"/>
              <a:t> </a:t>
            </a:r>
            <a:r>
              <a:rPr lang="pt-BR" dirty="0" smtClean="0"/>
              <a:t>os desenvolvedores, o Dono do Produto, e o Scrum Master. Vamos dar uma olhada em cada um deles e suas responsabilidades</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25</a:t>
            </a:fld>
            <a:endParaRPr lang="pt-B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Os desenvolvedores são as pessoas do Time Scrum que </a:t>
            </a:r>
            <a:r>
              <a:rPr lang="pt-BR" b="1" dirty="0" smtClean="0"/>
              <a:t>estão comprometidas em criar qualquer aspecto de um incremento útil a cada Sprint</a:t>
            </a:r>
            <a:r>
              <a:rPr lang="pt-BR" dirty="0" smtClean="0"/>
              <a:t>.</a:t>
            </a:r>
          </a:p>
          <a:p>
            <a:endParaRPr lang="pt-BR" dirty="0" smtClean="0"/>
          </a:p>
          <a:p>
            <a:r>
              <a:rPr lang="pt-BR" dirty="0" smtClean="0"/>
              <a:t>As habilidades específicas necessárias para os Desenvolvedores geralmente são amplas e variam de acordo com o domínio de trabalho - multifuncional. A definição de uma equipe multifuncional como: “Um grupo de pessoas com diferentes conhecimentos funcionais trabalhando para um objetivo comum. </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26</a:t>
            </a:fld>
            <a:endParaRPr lang="pt-B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Os desenvolvedores são responsáveis pelo:</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*ver </a:t>
            </a:r>
            <a:r>
              <a:rPr lang="pt-BR" baseline="0" dirty="0" smtClean="0"/>
              <a:t>slide</a:t>
            </a:r>
            <a:endParaRPr lang="pt-BR" dirty="0" smtClean="0"/>
          </a:p>
          <a:p>
            <a:endParaRPr lang="pt-BR" dirty="0" smtClean="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27</a:t>
            </a:fld>
            <a:endParaRPr lang="pt-B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 </a:t>
            </a:r>
            <a:r>
              <a:rPr lang="pt-BR" dirty="0" smtClean="0"/>
              <a:t>PO </a:t>
            </a:r>
            <a:r>
              <a:rPr lang="pt-BR" dirty="0" smtClean="0"/>
              <a:t>é responsável por maximizar o valor do produto resultante do trabalho do Time Scrum. A maneira como isso é feito pode variar amplamente entre organizações, equipes Scrum e indivíduos.</a:t>
            </a:r>
          </a:p>
          <a:p>
            <a:endParaRPr lang="pt-BR" dirty="0" smtClean="0"/>
          </a:p>
          <a:p>
            <a:r>
              <a:rPr lang="pt-BR" dirty="0" smtClean="0"/>
              <a:t>O </a:t>
            </a:r>
            <a:r>
              <a:rPr lang="pt-BR" dirty="0" smtClean="0"/>
              <a:t>PO </a:t>
            </a:r>
            <a:r>
              <a:rPr lang="pt-BR" dirty="0" smtClean="0"/>
              <a:t>também é responsável pelo gerenciamento eficaz do </a:t>
            </a:r>
            <a:r>
              <a:rPr lang="pt-BR" dirty="0" smtClean="0"/>
              <a:t>Backlog do Produto</a:t>
            </a:r>
            <a:endParaRPr lang="pt-BR" dirty="0" smtClean="0"/>
          </a:p>
          <a:p>
            <a:endParaRPr lang="pt-BR" dirty="0" smtClean="0"/>
          </a:p>
          <a:p>
            <a:r>
              <a:rPr lang="pt-BR" dirty="0" smtClean="0"/>
              <a:t>Dono do produto são responsáveis ​​por:</a:t>
            </a:r>
          </a:p>
          <a:p>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*ver </a:t>
            </a:r>
            <a:r>
              <a:rPr lang="pt-BR" baseline="0" dirty="0" smtClean="0"/>
              <a:t>slide</a:t>
            </a:r>
            <a:endParaRPr lang="pt-BR" dirty="0" smtClean="0"/>
          </a:p>
          <a:p>
            <a:endParaRPr lang="pt-BR" dirty="0" smtClean="0"/>
          </a:p>
          <a:p>
            <a:r>
              <a:rPr lang="pt-BR" dirty="0" smtClean="0"/>
              <a:t>O </a:t>
            </a:r>
            <a:r>
              <a:rPr lang="pt-BR" dirty="0" smtClean="0"/>
              <a:t>PO </a:t>
            </a:r>
            <a:r>
              <a:rPr lang="pt-BR" dirty="0" smtClean="0"/>
              <a:t>pode fazer o trabalho ou pode delegar a outros, mas permanece responsável.</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28</a:t>
            </a:fld>
            <a:endParaRPr lang="pt-B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Para que o Dono do Produto tenha sucesso, toda a organização deve respeitar suas decisões. Essas decisões são visíveis no conteúdo e na ordem do </a:t>
            </a:r>
            <a:r>
              <a:rPr lang="pt-BR" dirty="0" smtClean="0"/>
              <a:t>Backlog do Produto </a:t>
            </a:r>
            <a:r>
              <a:rPr lang="pt-BR" dirty="0" smtClean="0"/>
              <a:t>e por meio do incremento inspecionável na revisão da Sprint.</a:t>
            </a:r>
          </a:p>
          <a:p>
            <a:endParaRPr lang="pt-BR" dirty="0" smtClean="0"/>
          </a:p>
          <a:p>
            <a:r>
              <a:rPr lang="pt-BR" dirty="0" smtClean="0"/>
              <a:t>O </a:t>
            </a:r>
            <a:r>
              <a:rPr lang="pt-BR" dirty="0" smtClean="0"/>
              <a:t>PO </a:t>
            </a:r>
            <a:r>
              <a:rPr lang="pt-BR" dirty="0" smtClean="0"/>
              <a:t>é uma pessoa, não um comitê. O </a:t>
            </a:r>
            <a:r>
              <a:rPr lang="pt-BR" dirty="0" smtClean="0"/>
              <a:t>PO </a:t>
            </a:r>
            <a:r>
              <a:rPr lang="pt-BR" dirty="0" smtClean="0"/>
              <a:t>pode representar as necessidades de muitas partes interessadas no Product Backlog. Aqueles que desejam alterar o Product Backlog podem fazê-lo tentando convencer o </a:t>
            </a:r>
            <a:r>
              <a:rPr lang="pt-BR" dirty="0" smtClean="0"/>
              <a:t>PO.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29</a:t>
            </a:fld>
            <a:endParaRPr lang="pt-B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 Scrum Master é responsável por:</a:t>
            </a:r>
          </a:p>
          <a:p>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*ver </a:t>
            </a:r>
            <a:r>
              <a:rPr lang="pt-BR" baseline="0" dirty="0" smtClean="0"/>
              <a:t>slide</a:t>
            </a:r>
            <a:endParaRPr lang="pt-BR" dirty="0" smtClean="0"/>
          </a:p>
          <a:p>
            <a:endParaRPr lang="pt-BR" dirty="0" smtClean="0"/>
          </a:p>
          <a:p>
            <a:r>
              <a:rPr lang="pt-BR" dirty="0" smtClean="0"/>
              <a:t>Scrum Masters são verdadeiros líderes que servem ao Time Scrum, ao Dono do Produto e à Organização: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30</a:t>
            </a:fld>
            <a:endParaRPr lang="pt-B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Scrum é um framework ágil muito popular para gerenciar projetos de desenvolvimento. Scrum é simples. Experimente como está e determine se sua filosofia, teoria e estrutura ajudam a atingir objetivos e criar valor. O framework Scrum é </a:t>
            </a:r>
            <a:r>
              <a:rPr lang="pt-BR" b="1" dirty="0" smtClean="0"/>
              <a:t>propositalmente incompleto</a:t>
            </a:r>
            <a:r>
              <a:rPr lang="pt-BR" dirty="0" smtClean="0"/>
              <a:t>, apenas definindo as partes necessárias para implementar a teoria Scrum. O Scrum é baseado na inteligência coletiva das pessoas que o usam. Em vez de fornecer às pessoas instruções detalhadas, as regras do Scrum orientam seus relacionamentos e interações.</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4</a:t>
            </a:fld>
            <a:endParaRPr lang="pt-B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70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Scrum Master serve a equipe Scrum:</a:t>
            </a:r>
          </a:p>
          <a:p>
            <a:pPr lvl="0" rtl="0">
              <a:buFont typeface="Arial" pitchFamily="34" charset="0"/>
              <a:buChar char="•"/>
            </a:pPr>
            <a:r>
              <a:rPr lang="pt-BR" dirty="0" smtClean="0"/>
              <a:t>Treinar os membros da equipe no autogerenciamento e multifuncionalidade</a:t>
            </a:r>
          </a:p>
          <a:p>
            <a:pPr lvl="0" rtl="0">
              <a:buFont typeface="Arial" pitchFamily="34" charset="0"/>
              <a:buChar char="•"/>
            </a:pPr>
            <a:r>
              <a:rPr lang="pt-BR" dirty="0" smtClean="0"/>
              <a:t>Ajudar a equipe Scrum a se concentrar na criação de alto valor para a Sprint que atendam à definição de feito</a:t>
            </a:r>
          </a:p>
          <a:p>
            <a:pPr lvl="0" rtl="0">
              <a:buFont typeface="Arial" pitchFamily="34" charset="0"/>
              <a:buChar char="•"/>
            </a:pPr>
            <a:r>
              <a:rPr lang="pt-BR" dirty="0" smtClean="0"/>
              <a:t>Removendo impedimentos para o progresso do Time Scrum</a:t>
            </a:r>
          </a:p>
          <a:p>
            <a:pPr lvl="0" rtl="0">
              <a:buFont typeface="Arial" pitchFamily="34" charset="0"/>
              <a:buChar char="•"/>
            </a:pPr>
            <a:r>
              <a:rPr lang="pt-BR" dirty="0" smtClean="0"/>
              <a:t>Garantir que todos os eventos Scrum ocorram e sejam positivos, produtivos e mantidos dentro do tempo</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31</a:t>
            </a:fld>
            <a:endParaRPr lang="pt-B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Scrum Masters serve ao Dono do Produto:</a:t>
            </a:r>
          </a:p>
          <a:p>
            <a:r>
              <a:rPr lang="pt-BR" dirty="0" smtClean="0"/>
              <a:t>Ajudando a encontrar técnicas para a definição eficaz de Objetivos do Produto e gerenciamento do </a:t>
            </a:r>
            <a:r>
              <a:rPr lang="pt-BR" dirty="0" smtClean="0"/>
              <a:t>Backlog do Produto</a:t>
            </a:r>
            <a:endParaRPr lang="pt-BR" dirty="0" smtClean="0"/>
          </a:p>
          <a:p>
            <a:r>
              <a:rPr lang="pt-BR" dirty="0" smtClean="0"/>
              <a:t>Ajudar a equipe Scrum a entender a necessidade de um item do </a:t>
            </a:r>
            <a:r>
              <a:rPr lang="pt-BR" dirty="0" smtClean="0"/>
              <a:t>Backlog do Produto </a:t>
            </a:r>
            <a:r>
              <a:rPr lang="pt-BR" dirty="0" smtClean="0"/>
              <a:t>claro e conciso</a:t>
            </a:r>
          </a:p>
          <a:p>
            <a:r>
              <a:rPr lang="pt-BR" dirty="0" smtClean="0"/>
              <a:t>Ajudando a estabelecer o planejamento empírico do produto para um ambiente complexo</a:t>
            </a:r>
          </a:p>
          <a:p>
            <a:r>
              <a:rPr lang="pt-BR" dirty="0" smtClean="0"/>
              <a:t>Facilitar a colaboração das partes interessadas conforme solicitado ou necessário</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32</a:t>
            </a:fld>
            <a:endParaRPr lang="pt-B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70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Scrum Masters serve à organização:</a:t>
            </a:r>
          </a:p>
          <a:p>
            <a:pPr>
              <a:buFont typeface="Arial" pitchFamily="34" charset="0"/>
              <a:buChar char="•"/>
            </a:pPr>
            <a:r>
              <a:rPr lang="pt-BR" dirty="0" smtClean="0"/>
              <a:t>Liderar, treinar e orientar a organização na adoção do Scrum</a:t>
            </a:r>
          </a:p>
          <a:p>
            <a:pPr>
              <a:buFont typeface="Arial" pitchFamily="34" charset="0"/>
              <a:buChar char="•"/>
            </a:pPr>
            <a:r>
              <a:rPr lang="pt-BR" dirty="0" smtClean="0"/>
              <a:t>Planejando e aconselhando implementações Scrum dentro da organização</a:t>
            </a:r>
          </a:p>
          <a:p>
            <a:pPr>
              <a:buFont typeface="Arial" pitchFamily="34" charset="0"/>
              <a:buChar char="•"/>
            </a:pPr>
            <a:r>
              <a:rPr lang="pt-BR" dirty="0" smtClean="0"/>
              <a:t>Ajudar os funcionários e as partes interessadas a compreender e implementar uma abordagem empírica para trabalhos complexos</a:t>
            </a:r>
          </a:p>
          <a:p>
            <a:pPr>
              <a:buFont typeface="Arial" pitchFamily="34" charset="0"/>
              <a:buChar char="•"/>
            </a:pPr>
            <a:r>
              <a:rPr lang="pt-BR" dirty="0" smtClean="0"/>
              <a:t>Removendo barreiras entre as partes interessadas e as equipes Scrum</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33</a:t>
            </a:fld>
            <a:endParaRPr lang="pt-B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 Sprint é um contêiner para todos os outros eventos. Cada evento no Scrum é uma oportunidade formal para inspecionar e adaptar os artefatos do Scrum. Esses eventos são projetados especificamente para permitir a transparência necessária. A falha em operar quaisquer eventos conforme prescrito resulta em oportunidades perdidas de inspeção e adaptação. Os eventos são usados no Scrum para criar regularidade e minimizar a necessidade de reuniões não definidas no Scrum.</a:t>
            </a:r>
          </a:p>
          <a:p>
            <a:endParaRPr lang="pt-BR" dirty="0" smtClean="0"/>
          </a:p>
          <a:p>
            <a:r>
              <a:rPr lang="pt-BR" dirty="0" smtClean="0"/>
              <a:t>O ideal é que todos os eventos sejam realizados no mesmo horário e local para reduzir a complexidade.</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34</a:t>
            </a:fld>
            <a:endParaRPr lang="pt-B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92500"/>
          </a:bodyPr>
          <a:lstStyle/>
          <a:p>
            <a:r>
              <a:rPr lang="pt-BR" dirty="0" smtClean="0"/>
              <a:t>O Sprint é o coração do Scrum, é aqui que as idéias se transformam em valor. É uma iteração de curto prazo, normalmente com duas a quatro semanas de duração. Assim</a:t>
            </a:r>
            <a:r>
              <a:rPr lang="pt-BR" baseline="0" dirty="0" smtClean="0"/>
              <a:t> que uma termina, outra começa.</a:t>
            </a:r>
            <a:endParaRPr lang="pt-BR" dirty="0" smtClean="0"/>
          </a:p>
          <a:p>
            <a:endParaRPr lang="pt-BR" dirty="0" smtClean="0"/>
          </a:p>
          <a:p>
            <a:pPr algn="l"/>
            <a:r>
              <a:rPr lang="pt-BR" dirty="0" smtClean="0"/>
              <a:t>Uma Sprint contém todo o trabalho necessário para atingir a meta do Produto. Durante uma Sprint, a equipe faz o planejamento da Sprint, realiza reuniões diárias, faz o trabalho de desenvolvimento, incluindo testes, e organiza a revisão da Sprint (demo para stakeholders e Dono do Produto) e a Retrospectiva da Sprint. Tudo o que acontece em um Sprint.</a:t>
            </a:r>
          </a:p>
          <a:p>
            <a:endParaRPr lang="pt-BR" dirty="0" smtClean="0"/>
          </a:p>
          <a:p>
            <a:r>
              <a:rPr lang="pt-BR" dirty="0" smtClean="0"/>
              <a:t>Existem algumas regras a seguir durante a Sprint:</a:t>
            </a:r>
          </a:p>
          <a:p>
            <a:endParaRPr lang="pt-BR" dirty="0" smtClean="0"/>
          </a:p>
          <a:p>
            <a:r>
              <a:rPr lang="pt-BR" dirty="0" smtClean="0"/>
              <a:t>nenhuma mudança é feita que colocaria em risco o objetivo da Sprint;</a:t>
            </a:r>
          </a:p>
          <a:p>
            <a:r>
              <a:rPr lang="pt-BR" dirty="0" smtClean="0"/>
              <a:t>não há diminuição da qualidade;</a:t>
            </a:r>
          </a:p>
          <a:p>
            <a:r>
              <a:rPr lang="pt-BR" dirty="0" smtClean="0"/>
              <a:t>o Backlog do Produto será refinado sempre que necessário;</a:t>
            </a:r>
          </a:p>
          <a:p>
            <a:r>
              <a:rPr lang="pt-BR" dirty="0" smtClean="0"/>
              <a:t>o escopo pode ser esclarecido e renegociado entre o proprietário do produto e a equipe de desenvolvimento, conforme mais é aprendido.</a:t>
            </a:r>
          </a:p>
          <a:p>
            <a:r>
              <a:rPr lang="pt-BR" dirty="0" smtClean="0"/>
              <a:t>Um Sprint é como um projeto muito curto, que normalmente dura de duas a quatro semanas, durante as quais a equipe precisa fazer um incremento de produto funcional. Essas iterações curtas possibilitam prever o progresso em direção à Meta do Produto e garantir a inspeção e adaptação. Manter os Sprints curtos torna mais difícil prever uma meta da Sprint e pode se tornar inválido. Sprint mais longo também aumenta a complexidade e pode levar a riscos maiores. Sprint mais curto também pode ser usado para gerar mais ciclos de aprendizagem. Cada Sprint pode ser considerado um projeto muito curto e um projeto curto tem um risco limite de custo e esforço.</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35</a:t>
            </a:fld>
            <a:endParaRPr lang="pt-B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Existem algumas regras a seguir durante a Sprint:</a:t>
            </a:r>
          </a:p>
          <a:p>
            <a:endParaRPr lang="pt-BR" dirty="0" smtClean="0"/>
          </a:p>
          <a:p>
            <a:r>
              <a:rPr lang="pt-BR" dirty="0" smtClean="0"/>
              <a:t>*ver slide</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36</a:t>
            </a:fld>
            <a:endParaRPr lang="pt-B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Uma Sprint é como um projeto muito curto, que normalmente dura de duas a quatro semanas, durante as quais a equipe precisa fazer um incremento de produto funcional. Essas iterações curtas possibilitam prever o progresso em direção ao objetivo do produto e garantir a inspeção e adaptação. Manter Sprints curtas traz</a:t>
            </a:r>
            <a:r>
              <a:rPr lang="pt-BR" baseline="0" dirty="0" smtClean="0"/>
              <a:t> </a:t>
            </a:r>
            <a:r>
              <a:rPr lang="pt-BR" dirty="0" smtClean="0"/>
              <a:t>resultados previsíveis e dificilmente se tornam inválidas. Sprint mais longo aumenta a complexidade e levam a riscos maiores. Sprint mais curta também pode ser usado para gerar mais ciclos de aprendizagem. Cada Sprint pode ser considerado um projeto muito curto e um projeto curto tem um risco limitado de custo e esforço.</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37</a:t>
            </a:fld>
            <a:endParaRPr lang="pt-B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No desenvolvimento</a:t>
            </a:r>
            <a:r>
              <a:rPr lang="pt-BR" baseline="0" dirty="0" smtClean="0"/>
              <a:t> </a:t>
            </a:r>
            <a:r>
              <a:rPr lang="pt-BR" dirty="0" smtClean="0"/>
              <a:t>Ágil, temos ferramentas diferentes para prever o progresso, como burndowns, burn-ups ou fluxos cumulativos. Essas ferramentas </a:t>
            </a:r>
            <a:r>
              <a:rPr lang="pt-BR" dirty="0" smtClean="0"/>
              <a:t>podem ser </a:t>
            </a:r>
            <a:r>
              <a:rPr lang="pt-BR" dirty="0" smtClean="0"/>
              <a:t>muito poderosas e úteis, mas não podem substituir ou ser mais importantes que o empirismo. No desenvolvimento de produtos complexos sempre acontece imprevistos. Portanto, só podemos usar o que já aconteceu para analisar e tomar decisões voltadas para o futuro.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38</a:t>
            </a:fld>
            <a:endParaRPr lang="pt-B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92500" lnSpcReduction="10000"/>
          </a:bodyPr>
          <a:lstStyle/>
          <a:p>
            <a:r>
              <a:rPr lang="pt-BR" dirty="0" smtClean="0"/>
              <a:t>A resposta curta é - sim, uma Sprint pode ser cancelado se o objetivo se tornar obsoleto.</a:t>
            </a:r>
          </a:p>
          <a:p>
            <a:endParaRPr lang="pt-BR" dirty="0" smtClean="0"/>
          </a:p>
          <a:p>
            <a:r>
              <a:rPr lang="pt-BR" dirty="0" smtClean="0"/>
              <a:t>No entanto, é apenas o PO que tem o poder de cancelar uma Sprint. Claro, ele pode ser aconselhado por outros stakeholders, Scrum Master ou a equipe, mas é apenas o PO que pode tomar a decisão final se um Sprint tiver que ser cancelado.</a:t>
            </a:r>
          </a:p>
          <a:p>
            <a:endParaRPr lang="pt-BR" dirty="0" smtClean="0"/>
          </a:p>
          <a:p>
            <a:r>
              <a:rPr lang="pt-BR" dirty="0" smtClean="0"/>
              <a:t>O cancelamento pode ocorrer se, de repente, a meta da Sprint ficar desatualizada e / ou não for mais uma meta de negócio; portanto, não há necessidade de desenvolvimento contínuo. Isso pode acontecer se a situação do mercado mudar ou devido a uma mudança nas condições técnicas; nesse caso, não faz sentido continuar a Sprint atual nas condições fornecidas. Na realidade, isso não acontece com freqüência devido às iterações de Sprint muito curtas, em que a maioria das empresas não olha para a frente mais de um mês.</a:t>
            </a:r>
          </a:p>
          <a:p>
            <a:endParaRPr lang="pt-BR" dirty="0" smtClean="0"/>
          </a:p>
          <a:p>
            <a:r>
              <a:rPr lang="pt-BR" dirty="0" smtClean="0"/>
              <a:t>Pode haver alguns dos itens do Backlog do Produto que são classificados como “concluído” quando uma Sprint é cancelada. Nesse caso, o procedimento normal é o seguinte: os incrementos são revisados ​​e, se alguns deles puderem ser entregues, o PO pode optar por aceitar a entrega menor. O trabalho que não for concluído será colocado de volta na carteira de produtos e re-estimado.</a:t>
            </a:r>
          </a:p>
          <a:p>
            <a:endParaRPr lang="pt-BR" dirty="0" smtClean="0"/>
          </a:p>
          <a:p>
            <a:r>
              <a:rPr lang="pt-BR" dirty="0" smtClean="0"/>
              <a:t>Conforme mencionado acima, os cancelamentos não são comuns e podem ser difíceis para a equipe de desenvolvimento porque o compromisso de entregar no Scrum é extremamente alto. Também é caro cancelar um Sprint, pois todos têm que se reagrupar em outra reunião de planejamento de Sprint para iniciar uma nova Sprint. Uma boa explicação do cancelamento é necessária para a equipe de desenvolvimento, para que eles entendam o motivo e estejam prontos para um comprometimento total na próxima Sprint.</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40</a:t>
            </a:fld>
            <a:endParaRPr lang="pt-B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No início de um nova Sprint, é realizada uma reunião de planejamento da Sprint. O objetivo é apresentar um plano de trabalho para o período. O planejamento é uma cocriação de todo o Time Scrum. Esta é uma reunião com limite de tempo, que pode levar no máximo 8 horas para um período de Sprint de 4 semanas e 4 horas em caso de intervalo de Sprint de 14 dias. O Scrum Master facilita a reunião e garante que ela permaneça dentro do prazo.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41</a:t>
            </a:fld>
            <a:endParaRPr lang="pt-B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É uma estrutura adaptativa, iterativa, rápida, flexível e eficaz projetada para entregar valor priorizado e rápido para o cliente. Vários outros processos, técnicas e métodos podem ser empregados na estrutura. Scrum, ou envolve práticas existentes ou as torna desnecessárias. O Scrum torna visível a eficácia </a:t>
            </a:r>
            <a:r>
              <a:rPr lang="pt-BR" b="1" dirty="0" smtClean="0"/>
              <a:t>relativa</a:t>
            </a:r>
            <a:r>
              <a:rPr lang="pt-BR" dirty="0" smtClean="0"/>
              <a:t> do gerenciamento, ambiente e técnicas de trabalho atuais, </a:t>
            </a:r>
            <a:r>
              <a:rPr lang="pt-BR" b="1" dirty="0" smtClean="0"/>
              <a:t>para que melhorias possam ser feitas</a:t>
            </a:r>
            <a:r>
              <a:rPr lang="pt-BR" dirty="0" smtClean="0"/>
              <a:t>. </a:t>
            </a:r>
          </a:p>
          <a:p>
            <a:endParaRPr lang="pt-BR" dirty="0" smtClean="0"/>
          </a:p>
          <a:p>
            <a:r>
              <a:rPr lang="pt-BR" dirty="0" smtClean="0"/>
              <a:t>O cliente fica no centro o tempo todo para reduzir a cintura. Scrum garante transparência na comunicação e cria um ambiente de responsabilidade coletiva e progresso contínuo.</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5</a:t>
            </a:fld>
            <a:endParaRPr lang="pt-B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*ver slide</a:t>
            </a:r>
          </a:p>
          <a:p>
            <a:endParaRPr lang="pt-BR" dirty="0" smtClean="0"/>
          </a:p>
          <a:p>
            <a:r>
              <a:rPr lang="pt-BR" dirty="0" smtClean="0"/>
              <a:t>Cabe 100% à equipe de desenvolvimento selecionar o número de itens do Backlog do Produto para a Sprint. A equipe de desenvolvimento decide o que pode realizar e se comprometer no próxima Sprint. É aqui que muitos projetos Scrum falham; Freqüentemente, vemos que o PO forçar os itens do </a:t>
            </a:r>
            <a:r>
              <a:rPr lang="pt-BR" dirty="0" smtClean="0"/>
              <a:t>Backlog do Produto </a:t>
            </a:r>
            <a:r>
              <a:rPr lang="pt-BR" dirty="0" smtClean="0"/>
              <a:t>em uma Sprint sem ter comprometimento de 100% da equipe.</a:t>
            </a:r>
          </a:p>
          <a:p>
            <a:endParaRPr lang="pt-BR" dirty="0" smtClean="0"/>
          </a:p>
          <a:p>
            <a:r>
              <a:rPr lang="pt-BR" dirty="0" smtClean="0"/>
              <a:t>O PO garante que os participantes estejam preparados para discutir os itens mais importantes do Backlog do Produto e como eles são mapeados para a Meta do Produto. O Time Scrum também pode convidar outras pessoas para participar da Sprint Planning para fornecer conselhos.</a:t>
            </a:r>
          </a:p>
          <a:p>
            <a:endParaRPr lang="pt-BR" dirty="0" smtClean="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42</a:t>
            </a:fld>
            <a:endParaRPr lang="pt-B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70000" lnSpcReduction="20000"/>
          </a:bodyPr>
          <a:lstStyle/>
          <a:p>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43</a:t>
            </a:fld>
            <a:endParaRPr lang="pt-B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92500" lnSpcReduction="20000"/>
          </a:bodyPr>
          <a:lstStyle/>
          <a:p>
            <a:r>
              <a:rPr lang="pt-BR" dirty="0" smtClean="0"/>
              <a:t>POR QUE</a:t>
            </a:r>
          </a:p>
          <a:p>
            <a:pPr>
              <a:buFont typeface="Arial" pitchFamily="34" charset="0"/>
              <a:buChar char="•"/>
            </a:pPr>
            <a:r>
              <a:rPr lang="pt-BR" dirty="0" smtClean="0"/>
              <a:t>O PO propõe como o produto pode aumentar seu valor e utilidade na Sprint atual. Todo o Time Scrum colabora para definir uma Meta da Sprint que diz porque a Sprint é valiosa para os stakeholders. A meta da Sprint deve ser finalizada antes do final do Planejamento da Sprint.</a:t>
            </a:r>
          </a:p>
          <a:p>
            <a:endParaRPr lang="pt-BR" dirty="0" smtClean="0"/>
          </a:p>
          <a:p>
            <a:r>
              <a:rPr lang="pt-BR" dirty="0" smtClean="0"/>
              <a:t>O QUE </a:t>
            </a:r>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dirty="0" smtClean="0"/>
              <a:t>O PO explica e discute o objetivo que a Sprint deve almejar e percorre os itens do Backlog do Produto que estão envolvidos para alcançar isso. Toda a equipe de desenvolvimento colabora então no entendimento das tarefas da Sprint, e desta forma a equipe pode prever a funcionalidade que será desenvolvida na próxima Sprint. </a:t>
            </a:r>
          </a:p>
          <a:p>
            <a:pPr>
              <a:buFont typeface="Arial" pitchFamily="34" charset="0"/>
              <a:buChar char="•"/>
            </a:pPr>
            <a:r>
              <a:rPr lang="pt-BR" dirty="0" smtClean="0"/>
              <a:t>A equipe de desenvolvimento concorda com uma meta da Sprint durante este processo, mostrando os objetivos que serão atendidos por meio do desenvolvimento dos itens do Backlog do Produto selecionados. O objetivo da Sprint mostrará à equipe por que construir o incremento do produto.</a:t>
            </a:r>
          </a:p>
          <a:p>
            <a:endParaRPr lang="pt-BR" dirty="0" smtClean="0"/>
          </a:p>
          <a:p>
            <a:r>
              <a:rPr lang="pt-BR" dirty="0" smtClean="0"/>
              <a:t>COMO</a:t>
            </a:r>
          </a:p>
          <a:p>
            <a:pPr>
              <a:buFont typeface="Arial" pitchFamily="34" charset="0"/>
              <a:buChar char="•"/>
            </a:pPr>
            <a:r>
              <a:rPr lang="pt-BR" dirty="0" smtClean="0"/>
              <a:t>Aqui, a meta da Sprint está criada e os itens do Backlog do Produto para a Sprint estão escolhidos. É hora de a equipe descrever como construirá a funcionalidade e quais critérios devem ser atendidos antes que um incremento de produto possa ser declarado como concluído.</a:t>
            </a:r>
          </a:p>
          <a:p>
            <a:pPr>
              <a:buFont typeface="Arial" pitchFamily="34" charset="0"/>
              <a:buChar char="•"/>
            </a:pPr>
            <a:r>
              <a:rPr lang="pt-BR" dirty="0" smtClean="0"/>
              <a:t>Para cada item do Backlog do Produto selecionado, os Desenvolvedores planejam o trabalho necessário para criar um Incremento que atenda à Definição de Concluído. Isso geralmente é feito decompondo itens do Backlog do Produto em itens de trabalho menores de um dia ou menos. A forma como isso é feito fica a critério exclusivo dos Desenvolvedores. Ninguém mais diz a eles como transformar itens do Backlog do Produto em incrementos de valor.</a:t>
            </a:r>
          </a:p>
          <a:p>
            <a:endParaRPr lang="pt-BR" dirty="0" smtClean="0"/>
          </a:p>
          <a:p>
            <a:r>
              <a:rPr lang="pt-BR" dirty="0" smtClean="0"/>
              <a:t>O objetivo da Sprint, os itens do Backlog do Produto selecionados para a Sprint, mais o planejamento para entregá-los são, juntos, chamados de Backlog da Sprint.</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44</a:t>
            </a:fld>
            <a:endParaRPr lang="pt-B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55000" lnSpcReduction="20000"/>
          </a:bodyPr>
          <a:lstStyle/>
          <a:p>
            <a:r>
              <a:rPr lang="pt-BR" dirty="0" smtClean="0"/>
              <a:t>Sprint Backlog</a:t>
            </a:r>
          </a:p>
          <a:p>
            <a:endParaRPr lang="pt-BR" dirty="0" smtClean="0"/>
          </a:p>
          <a:p>
            <a:r>
              <a:rPr lang="pt-BR" dirty="0" smtClean="0"/>
              <a:t>A equipe de desenvolvimento freqüentemente inicia o processo de Backlog da Sprint projetando o sistema e as tarefas necessárias para transformar o item do Backlog do Produto em um incremento de produto funcional. No Scrum, a palavra tarefa (s) é usada para se referir ao trabalho que precisa ser executado - esses são os pequenos ícones que você pode ver no desenho na coluna A Fazer, Em Andamento e Concluído e eles representam uma peça de trabalho que passa de A Fazer para Concluído.</a:t>
            </a:r>
          </a:p>
          <a:p>
            <a:endParaRPr lang="pt-BR" dirty="0" smtClean="0"/>
          </a:p>
          <a:p>
            <a:r>
              <a:rPr lang="pt-BR" dirty="0" smtClean="0"/>
              <a:t>O trabalho / tarefas podem ser de quantidade diferente, e também as estimativas podem variar de tarefa a tarefa. Portanto, na reunião de planejamento da Sprint, a equipe de desenvolvimento cria uma série de tarefas para que possam prever o que serão capazes de entregar ao final da Sprint. Ao final da reunião de planejamento da Sprint, a equipe dividiu o trabalho a ser feito por itens do Backlog do Produto em tarefas menores, que geralmente levam menos de um dia.</a:t>
            </a:r>
          </a:p>
          <a:p>
            <a:endParaRPr lang="pt-BR" dirty="0" smtClean="0"/>
          </a:p>
          <a:p>
            <a:r>
              <a:rPr lang="pt-BR" dirty="0" smtClean="0"/>
              <a:t>Pelo menos, a equipe chegou tão longe que tem tarefas suficientes para trabalhar nos primeiros dias. Não há líder ou mestre de Scrum para dizer quem deve trabalhar em uma tarefa específica. A equipe de desenvolvimento é 100% auto-organizada do início ao fim de um Sprint. Todos na equipe estão comprometidos com todas as tarefas.</a:t>
            </a:r>
          </a:p>
          <a:p>
            <a:endParaRPr lang="pt-BR" dirty="0" smtClean="0"/>
          </a:p>
          <a:p>
            <a:r>
              <a:rPr lang="pt-BR" dirty="0" smtClean="0"/>
              <a:t>Depois que os itens do Backlog são divididos em tarefas pela equipe de desenvolvimento, o dono do produto fica pronto para esclarecer quaisquer problemas que venham dos membros da equipe de desenvolvimento e pode até estar pronto para fazer algumas compensações. A equipe de desenvolvimento também pode renegociar os itens do Backlog do Produto escolhido com o PO, se a equipe perceber que eles têm muito ou pouco trabalho para a Sprint. Às vezes, a equipe ou o PO convida outras pessoas para participar da reunião de planejamento da Sprint - pode ser uma equipe técnica ou podem ser pessoas com profundo conhecimento do domínio. Mais importante ainda, a equipe de desenvolvimento precisa ter uma compreensão clara do que precisa entregar; caso contrário, o comprometimento de 100% não é possível.</a:t>
            </a:r>
          </a:p>
          <a:p>
            <a:endParaRPr lang="pt-BR" dirty="0" smtClean="0"/>
          </a:p>
          <a:p>
            <a:r>
              <a:rPr lang="pt-BR" dirty="0" smtClean="0"/>
              <a:t>Qual é a meta da Sprint</a:t>
            </a:r>
          </a:p>
          <a:p>
            <a:endParaRPr lang="pt-BR" dirty="0" smtClean="0"/>
          </a:p>
          <a:p>
            <a:r>
              <a:rPr lang="pt-BR" dirty="0" smtClean="0"/>
              <a:t>A meta da Sprint é usada como diretriz pela equipe de desenvolvimento, mostrando a eles por que estão desenvolvendo o incremento do produto e como podem atingir a meta por meio da implementação dos itens do Backlog do Produto. O objetivo da Sprint é uma breve descrição (2-3 frases) do que a equipe planeja alcançar durante a Sprint. Ele é escrito de forma colaborativa pela equipe e pelo proprietário do produto.</a:t>
            </a:r>
          </a:p>
          <a:p>
            <a:endParaRPr lang="pt-BR" dirty="0" smtClean="0"/>
          </a:p>
          <a:p>
            <a:r>
              <a:rPr lang="pt-BR" dirty="0" smtClean="0"/>
              <a:t>A meta da Sprint é determinada em colaboração pela equipe de desenvolvimento, proprietário do produto e SM.</a:t>
            </a:r>
          </a:p>
          <a:p>
            <a:endParaRPr lang="pt-BR" dirty="0" smtClean="0"/>
          </a:p>
          <a:p>
            <a:r>
              <a:rPr lang="pt-BR" dirty="0" smtClean="0"/>
              <a:t>A meta da Sprint deve ser visível durante o desenvolvimento do incremento do produto para garantir que a equipe de desenvolvimento esteja construindo e cumprindo os objetivos ao implementar a funcionalidade e a tecnologia. Em algumas situações, o trabalho pode tomar um rumo inesperado e parecer diferente do esperado, e a equipe de desenvolvimento pode então alterar o escopo do Backlog da Sprint em colaboração com o PO. Isso não deve acontecer com </a:t>
            </a:r>
            <a:r>
              <a:rPr lang="pt-BR" dirty="0" err="1" smtClean="0"/>
              <a:t>frequência</a:t>
            </a:r>
            <a:r>
              <a:rPr lang="pt-BR" dirty="0" smtClean="0"/>
              <a:t> e deve ser discutido em retrospectiva - qual foi o motivo e como isso pode ser evitado nos próximos Sprints.</a:t>
            </a:r>
          </a:p>
          <a:p>
            <a:endParaRPr lang="pt-BR" dirty="0" smtClean="0"/>
          </a:p>
          <a:p>
            <a:r>
              <a:rPr lang="pt-BR" dirty="0" smtClean="0"/>
              <a:t>O Sprint Planning tem um prazo máximo de oito horas para um Sprint de um mês. Para Sprints mais curtos, o evento geralmente é mais curto.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45</a:t>
            </a:fld>
            <a:endParaRPr lang="pt-B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lnSpcReduction="10000"/>
          </a:bodyPr>
          <a:lstStyle/>
          <a:p>
            <a:r>
              <a:rPr lang="pt-BR" dirty="0" smtClean="0"/>
              <a:t>O objetivo do </a:t>
            </a:r>
            <a:r>
              <a:rPr lang="pt-BR" dirty="0" err="1" smtClean="0"/>
              <a:t>Daily</a:t>
            </a:r>
            <a:r>
              <a:rPr lang="pt-BR" dirty="0" smtClean="0"/>
              <a:t> Scrum é inspecionar o progresso em direção ao objetivo da Sprint e adaptar a Sprint Backlog conforme necessário, ajustando o próximo trabalho planejado.</a:t>
            </a:r>
          </a:p>
          <a:p>
            <a:endParaRPr lang="pt-BR" dirty="0" smtClean="0"/>
          </a:p>
          <a:p>
            <a:r>
              <a:rPr lang="pt-BR" dirty="0" smtClean="0"/>
              <a:t>Evento cronometrado de 15 minutos para a equipe de desenvolvimento;</a:t>
            </a:r>
          </a:p>
          <a:p>
            <a:r>
              <a:rPr lang="pt-BR" dirty="0" smtClean="0"/>
              <a:t>Realizado todos os dias da Sprint, no mesmo horário e local para reduzir a complexidade;</a:t>
            </a:r>
          </a:p>
          <a:p>
            <a:r>
              <a:rPr lang="pt-BR" dirty="0" smtClean="0"/>
              <a:t>Se o PO ou SM estão trabalhando ativamente em itens na Sprint Backlog, eles participam como Desenvolvedores</a:t>
            </a:r>
          </a:p>
          <a:p>
            <a:r>
              <a:rPr lang="pt-BR" dirty="0" smtClean="0"/>
              <a:t>Concentre-se no progresso em direção à meta da Sprint e produz um plano de ação para o próximo dia de trabalho (isso cria foco e melhora a autogestão)</a:t>
            </a:r>
          </a:p>
          <a:p>
            <a:r>
              <a:rPr lang="pt-BR" dirty="0" smtClean="0"/>
              <a:t>Os </a:t>
            </a:r>
            <a:r>
              <a:rPr lang="pt-BR" dirty="0" err="1" smtClean="0"/>
              <a:t>Daily</a:t>
            </a:r>
            <a:r>
              <a:rPr lang="pt-BR" dirty="0" smtClean="0"/>
              <a:t> </a:t>
            </a:r>
            <a:r>
              <a:rPr lang="pt-BR" dirty="0" err="1" smtClean="0"/>
              <a:t>Scrums</a:t>
            </a:r>
            <a:r>
              <a:rPr lang="pt-BR" dirty="0" smtClean="0"/>
              <a:t> melhoram a comunicação, identificam impedimentos, promovem tomadas de decisão rápidas e, </a:t>
            </a:r>
            <a:r>
              <a:rPr lang="pt-BR" dirty="0" err="1" smtClean="0"/>
              <a:t>consequentemente</a:t>
            </a:r>
            <a:r>
              <a:rPr lang="pt-BR" dirty="0" smtClean="0"/>
              <a:t>, eliminam a necessidade de outras reuniões.</a:t>
            </a:r>
          </a:p>
          <a:p>
            <a:r>
              <a:rPr lang="pt-BR" dirty="0" smtClean="0"/>
              <a:t>Às vezes, mais discussão é necessária do que 15 minutos. Nesse caso, a equipe de desenvolvimento ou alguns membros da equipe podem fazer reuniões separadas após a reunião diária para discussões detalhadas ou para adaptar ou </a:t>
            </a:r>
            <a:r>
              <a:rPr lang="pt-BR" dirty="0" err="1" smtClean="0"/>
              <a:t>replanejar</a:t>
            </a:r>
            <a:r>
              <a:rPr lang="pt-BR" dirty="0" smtClean="0"/>
              <a:t> o trabalho restante ou parte dele.</a:t>
            </a:r>
          </a:p>
          <a:p>
            <a:endParaRPr lang="pt-BR" dirty="0" smtClean="0"/>
          </a:p>
          <a:p>
            <a:r>
              <a:rPr lang="pt-BR" dirty="0" smtClean="0"/>
              <a:t>Os </a:t>
            </a:r>
            <a:r>
              <a:rPr lang="pt-BR" dirty="0" err="1" smtClean="0"/>
              <a:t>Scrums</a:t>
            </a:r>
            <a:r>
              <a:rPr lang="pt-BR" dirty="0" smtClean="0"/>
              <a:t> diários melhoram a participação e colaboração da equipe, elimina outras reuniões, identifica e remove impedimentos ao desenvolvimento, rastreia o progresso revisando e atualizando o gráfico de </a:t>
            </a:r>
            <a:r>
              <a:rPr lang="pt-BR" dirty="0" err="1" smtClean="0"/>
              <a:t>burndown</a:t>
            </a:r>
            <a:r>
              <a:rPr lang="pt-BR" dirty="0" smtClean="0"/>
              <a:t>, sincroniza o trabalho em equipe e melhora o nível de conhecimento da equipe de desenvolvimento.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46</a:t>
            </a:fld>
            <a:endParaRPr lang="pt-B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70000" lnSpcReduction="20000"/>
          </a:bodyPr>
          <a:lstStyle/>
          <a:p>
            <a:r>
              <a:rPr lang="pt-BR" dirty="0" smtClean="0"/>
              <a:t>A revisão da Sprint é uma reunião em que o time Scrum e os stakeholders inspecionam o resultado da Sprint e determinam as adaptações futuras. O trabalho e os resultados do Time Scrum são apresentados às principais partes interessadas e há uma discussão sobre o progresso em direção ao Objetivo do Produto.</a:t>
            </a:r>
          </a:p>
          <a:p>
            <a:endParaRPr lang="pt-BR" dirty="0" smtClean="0"/>
          </a:p>
          <a:p>
            <a:r>
              <a:rPr lang="pt-BR" dirty="0" smtClean="0"/>
              <a:t>A equipe dá uma demonstração do produto e vai determinar o que está pronto e o que não está. O objetivo da reunião de revisão da Sprint é que a equipe mostre aos clientes e stakeholders o trabalho que realizaram durante a Sprint e compará-lo com o compromisso assumido no início da Sprint.</a:t>
            </a:r>
          </a:p>
          <a:p>
            <a:endParaRPr lang="pt-BR" dirty="0" smtClean="0"/>
          </a:p>
          <a:p>
            <a:r>
              <a:rPr lang="pt-BR" dirty="0" smtClean="0"/>
              <a:t>Com base nessas informações, os participantes colaboram sobre o que fazer a seguir. O Backlog do Produto também pode ser ajustado para atender a novas oportunidades. A Sprint </a:t>
            </a:r>
            <a:r>
              <a:rPr lang="pt-BR" dirty="0" err="1" smtClean="0"/>
              <a:t>Review</a:t>
            </a:r>
            <a:r>
              <a:rPr lang="pt-BR" dirty="0" smtClean="0"/>
              <a:t> é uma sessão de trabalho e o Time Scrum deve evitar limitá-la a uma apresentação.</a:t>
            </a:r>
          </a:p>
          <a:p>
            <a:endParaRPr lang="pt-BR" dirty="0" smtClean="0"/>
          </a:p>
          <a:p>
            <a:r>
              <a:rPr lang="pt-BR" dirty="0" smtClean="0"/>
              <a:t>A reunião também é usada para dar uma olhada no Backlog do Produto e quaisquer alterações feitas nele durante a Sprint e os participantes, em seguida, discutir o que pode ser feito para otimizar o valor nos próximos Sprints.</a:t>
            </a:r>
          </a:p>
          <a:p>
            <a:endParaRPr lang="pt-BR" dirty="0" smtClean="0"/>
          </a:p>
          <a:p>
            <a:r>
              <a:rPr lang="pt-BR" dirty="0" smtClean="0"/>
              <a:t>Uma revisão de Sprint pode durar até 4 horas em um Sprint de 4 semanas. A regra geral é que a revisão da Sprint não deve demorar mais do que uma hora por semana de duração da Sprint. Novamente, é o SM quem facilita a reunião e garante que ela seja mantida dentro do cronograma.</a:t>
            </a:r>
          </a:p>
          <a:p>
            <a:endParaRPr lang="pt-BR" dirty="0" smtClean="0"/>
          </a:p>
          <a:p>
            <a:r>
              <a:rPr lang="pt-BR" dirty="0" smtClean="0"/>
              <a:t>A revisão da Sprint pode incluir os seguintes elementos:</a:t>
            </a:r>
          </a:p>
          <a:p>
            <a:endParaRPr lang="pt-BR" dirty="0" smtClean="0"/>
          </a:p>
          <a:p>
            <a:r>
              <a:rPr lang="pt-BR" dirty="0" smtClean="0"/>
              <a:t>Os participantes são a equipe de desenvolvimento e os principais interessados ​​convidados pelo proprietário do produto.</a:t>
            </a:r>
          </a:p>
          <a:p>
            <a:r>
              <a:rPr lang="pt-BR" dirty="0" smtClean="0"/>
              <a:t>O PO explica:</a:t>
            </a:r>
          </a:p>
          <a:p>
            <a:r>
              <a:rPr lang="pt-BR" dirty="0" smtClean="0"/>
              <a:t>o que foi feito</a:t>
            </a:r>
          </a:p>
          <a:p>
            <a:r>
              <a:rPr lang="pt-BR" dirty="0" smtClean="0"/>
              <a:t>o que não foi feito</a:t>
            </a:r>
          </a:p>
          <a:p>
            <a:r>
              <a:rPr lang="pt-BR" dirty="0" smtClean="0"/>
              <a:t>trabalho que foi adicionado</a:t>
            </a:r>
          </a:p>
          <a:p>
            <a:r>
              <a:rPr lang="pt-BR" dirty="0" smtClean="0"/>
              <a:t>trabalho removido da Sprint</a:t>
            </a:r>
          </a:p>
          <a:p>
            <a:r>
              <a:rPr lang="pt-BR" dirty="0" smtClean="0"/>
              <a:t>A equipe de desenvolvimento explica:</a:t>
            </a:r>
          </a:p>
          <a:p>
            <a:r>
              <a:rPr lang="pt-BR" dirty="0" smtClean="0"/>
              <a:t>o que correu bem durante a Sprint</a:t>
            </a:r>
          </a:p>
          <a:p>
            <a:r>
              <a:rPr lang="pt-BR" dirty="0" smtClean="0"/>
              <a:t>que problemas encontrou</a:t>
            </a:r>
          </a:p>
          <a:p>
            <a:r>
              <a:rPr lang="pt-BR" dirty="0" smtClean="0"/>
              <a:t>como esses problemas foram resolvidos</a:t>
            </a:r>
          </a:p>
          <a:p>
            <a:r>
              <a:rPr lang="pt-BR" dirty="0" smtClean="0"/>
              <a:t>A equipe de desenvolvimento apresenta o trabalho marcado como Concluído, potencialmente </a:t>
            </a:r>
            <a:r>
              <a:rPr lang="pt-BR" dirty="0" err="1" smtClean="0"/>
              <a:t>entregável</a:t>
            </a:r>
            <a:r>
              <a:rPr lang="pt-BR" dirty="0" smtClean="0"/>
              <a:t> para implementação.</a:t>
            </a:r>
          </a:p>
          <a:p>
            <a:r>
              <a:rPr lang="pt-BR" dirty="0" smtClean="0"/>
              <a:t>A lista de pendências do produto e seu status são explicados pelo proprietário do produto. Isso normalmente inclui as próximas datas de entrega e mudanças nos planos de lançamento.</a:t>
            </a:r>
          </a:p>
          <a:p>
            <a:r>
              <a:rPr lang="pt-BR" dirty="0" smtClean="0"/>
              <a:t>O que fazer a seguir é discutido por todos para agregar valor importante à próxima reunião de planejamento da Sprint.</a:t>
            </a:r>
          </a:p>
          <a:p>
            <a:r>
              <a:rPr lang="pt-BR" dirty="0" smtClean="0"/>
              <a:t>Se houver alguma mudança na situação do mercado em relação ao produto ou ao uso, isso será discutido por todos na reunião.</a:t>
            </a:r>
          </a:p>
          <a:p>
            <a:r>
              <a:rPr lang="pt-BR" dirty="0" smtClean="0"/>
              <a:t>Orçamento, cronograma e recursos dos próximos lançamentos também podem ser assunto para discussão.</a:t>
            </a:r>
          </a:p>
          <a:p>
            <a:r>
              <a:rPr lang="pt-BR" dirty="0" smtClean="0"/>
              <a:t>A Revisão da Sprint é o penúltimo evento da Sprint e tem um prazo máximo de quatro horas para uma Sprint de um mês. Para Sprints mais curtos, o evento geralmente é mais curto.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47</a:t>
            </a:fld>
            <a:endParaRPr lang="pt-B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40000" lnSpcReduction="20000"/>
          </a:bodyPr>
          <a:lstStyle/>
          <a:p>
            <a:r>
              <a:rPr lang="pt-BR" dirty="0" smtClean="0"/>
              <a:t>Como a última cerimônia da Sprint, uma retrospectiva da Sprint é realizada. É aqui que a equipe de desenvolvimento se inspeciona e faz um plano de melhorias para implementar no próxima Sprint - planeje formas de aumentar a qualidade e a eficácia.</a:t>
            </a:r>
          </a:p>
          <a:p>
            <a:endParaRPr lang="pt-BR" dirty="0" smtClean="0"/>
          </a:p>
          <a:p>
            <a:r>
              <a:rPr lang="pt-BR" dirty="0" smtClean="0"/>
              <a:t>O objetivo da reunião retrospectiva da Sprint é descobrir quais atividades e coisas a equipe está fazendo bem, quais atividades devem ser continuadas e o que pode ser feito para melhorar o próxima Sprint para ser mais agradável e / ou produtivo. Os princípios de «inspecionar e adaptar» desempenham um papel fundamental em uma sessão de retrospectiva para tornar o próxima Sprint mais agradável e produtivo.</a:t>
            </a:r>
          </a:p>
          <a:p>
            <a:endParaRPr lang="pt-BR" dirty="0" smtClean="0"/>
          </a:p>
          <a:p>
            <a:r>
              <a:rPr lang="pt-BR" dirty="0" smtClean="0"/>
              <a:t>O Time Scrum inspeciona como foi o última Sprint em relação a indivíduos, interações, processos, ferramentas e sua Definição de Feito. Os elementos inspecionados geralmente variam com o domínio de trabalho. As suposições que os desencaminharam são identificadas e suas origens exploradas. O Time Scrum discute o que deu certo durante a Sprint, quais problemas foram encontrados e como esses problemas foram (ou não) resolvidos.</a:t>
            </a:r>
          </a:p>
          <a:p>
            <a:endParaRPr lang="pt-BR" dirty="0" smtClean="0"/>
          </a:p>
          <a:p>
            <a:r>
              <a:rPr lang="pt-BR" dirty="0" smtClean="0"/>
              <a:t>O Time Scrum identifica as mudanças mais úteis para melhorar sua eficácia. As melhorias mais impactantes são tratadas o mais rápido possível. Eles podem até ser adicionados </a:t>
            </a:r>
            <a:r>
              <a:rPr lang="pt-BR" dirty="0" err="1" smtClean="0"/>
              <a:t>aa</a:t>
            </a:r>
            <a:r>
              <a:rPr lang="pt-BR" dirty="0" smtClean="0"/>
              <a:t> Sprint Backlog para o próxima Sprint.</a:t>
            </a:r>
          </a:p>
          <a:p>
            <a:endParaRPr lang="pt-BR" dirty="0" smtClean="0"/>
          </a:p>
          <a:p>
            <a:r>
              <a:rPr lang="pt-BR" dirty="0" smtClean="0"/>
              <a:t>A reunião retrospectiva da Sprint dura no máximo 3 horas para um Sprint de 4 semanas, e mais curta se a Sprint for mais curto. Novamente, o SM facilita a reunião e garante que o </a:t>
            </a:r>
            <a:r>
              <a:rPr lang="pt-BR" dirty="0" err="1" smtClean="0"/>
              <a:t>time-box</a:t>
            </a:r>
            <a:r>
              <a:rPr lang="pt-BR" dirty="0" smtClean="0"/>
              <a:t> seja respeitado. O SM garante que todos entendam o propósito da reunião.</a:t>
            </a:r>
          </a:p>
          <a:p>
            <a:endParaRPr lang="pt-BR" dirty="0" smtClean="0"/>
          </a:p>
          <a:p>
            <a:r>
              <a:rPr lang="pt-BR" dirty="0" smtClean="0"/>
              <a:t>Freqüentemente, diferentes tipos de jogos são usados ​​em uma sessão de retrospectiva.</a:t>
            </a:r>
          </a:p>
          <a:p>
            <a:endParaRPr lang="pt-BR" dirty="0" smtClean="0"/>
          </a:p>
          <a:p>
            <a:r>
              <a:rPr lang="pt-BR" dirty="0" smtClean="0"/>
              <a:t>Às vezes, uma placa iniciar , parar e continuar é usada.</a:t>
            </a:r>
          </a:p>
          <a:p>
            <a:endParaRPr lang="pt-BR" dirty="0" smtClean="0"/>
          </a:p>
          <a:p>
            <a:r>
              <a:rPr lang="pt-BR" dirty="0" smtClean="0"/>
              <a:t>Scrum </a:t>
            </a:r>
            <a:r>
              <a:rPr lang="pt-BR" dirty="0" err="1" smtClean="0"/>
              <a:t>Board</a:t>
            </a:r>
            <a:endParaRPr lang="pt-BR" dirty="0" smtClean="0"/>
          </a:p>
          <a:p>
            <a:endParaRPr lang="pt-BR" dirty="0" smtClean="0"/>
          </a:p>
          <a:p>
            <a:r>
              <a:rPr lang="pt-BR" dirty="0" smtClean="0"/>
              <a:t>O método “Iniciar, Parar, Continuar” trata da geração rápida de </a:t>
            </a:r>
            <a:r>
              <a:rPr lang="pt-BR" dirty="0" err="1" smtClean="0"/>
              <a:t>ideias</a:t>
            </a:r>
            <a:r>
              <a:rPr lang="pt-BR" dirty="0" smtClean="0"/>
              <a:t>. Em vez de listar todos os tópicos, agrupá-los e, em seguida, tentar realizar ações em grupos específicos, essa técnica tenta identificar as ações imediatamente.</a:t>
            </a:r>
          </a:p>
          <a:p>
            <a:endParaRPr lang="pt-BR" dirty="0" smtClean="0"/>
          </a:p>
          <a:p>
            <a:r>
              <a:rPr lang="pt-BR" dirty="0" smtClean="0"/>
              <a:t>Como usá-lo</a:t>
            </a:r>
          </a:p>
          <a:p>
            <a:endParaRPr lang="pt-BR" dirty="0" smtClean="0"/>
          </a:p>
          <a:p>
            <a:r>
              <a:rPr lang="pt-BR" dirty="0" smtClean="0"/>
              <a:t>A equipe vê um modelo separado em três colunas com rótulos:</a:t>
            </a:r>
          </a:p>
          <a:p>
            <a:r>
              <a:rPr lang="pt-BR" dirty="0" smtClean="0"/>
              <a:t>Iniciar, Parar e Continuar.</a:t>
            </a:r>
          </a:p>
          <a:p>
            <a:r>
              <a:rPr lang="pt-BR" dirty="0" smtClean="0"/>
              <a:t>Reflita em equipe sobre três coisas:</a:t>
            </a:r>
          </a:p>
          <a:p>
            <a:r>
              <a:rPr lang="pt-BR" dirty="0" smtClean="0"/>
              <a:t>O que a equipe deve começar a fazer?</a:t>
            </a:r>
          </a:p>
          <a:p>
            <a:r>
              <a:rPr lang="pt-BR" dirty="0" smtClean="0"/>
              <a:t>O que a equipe deve parar de fazer?</a:t>
            </a:r>
          </a:p>
          <a:p>
            <a:r>
              <a:rPr lang="pt-BR" dirty="0" smtClean="0"/>
              <a:t>O que a equipe deve continuar fazendo?</a:t>
            </a:r>
          </a:p>
          <a:p>
            <a:r>
              <a:rPr lang="pt-BR" dirty="0" smtClean="0"/>
              <a:t>Adicione suas respostas como notas adesivas digitais nas colunas correspondentes.</a:t>
            </a:r>
          </a:p>
          <a:p>
            <a:r>
              <a:rPr lang="pt-BR" dirty="0" smtClean="0"/>
              <a:t>Outras vezes, o SM usa diferentes tipos de jogos para ajudar a equipe de desenvolvimento a encontrar possíveis melhorias dentro da estrutura do processo Scrum, seu processo de desenvolvimento e práticas para torná-lo mais eficaz e agradável para o próxima Sprint. Um exemplo poderia ser o Veleiro :</a:t>
            </a:r>
          </a:p>
          <a:p>
            <a:endParaRPr lang="pt-BR" dirty="0" smtClean="0"/>
          </a:p>
          <a:p>
            <a:r>
              <a:rPr lang="pt-BR" dirty="0" smtClean="0"/>
              <a:t>Scrum </a:t>
            </a:r>
            <a:r>
              <a:rPr lang="pt-BR" dirty="0" err="1" smtClean="0"/>
              <a:t>Sailboat</a:t>
            </a:r>
            <a:endParaRPr lang="pt-BR" dirty="0" smtClean="0"/>
          </a:p>
          <a:p>
            <a:endParaRPr lang="pt-BR" dirty="0" smtClean="0"/>
          </a:p>
          <a:p>
            <a:r>
              <a:rPr lang="pt-BR" dirty="0" smtClean="0"/>
              <a:t>Como usá-lo</a:t>
            </a:r>
          </a:p>
          <a:p>
            <a:endParaRPr lang="pt-BR" dirty="0" smtClean="0"/>
          </a:p>
          <a:p>
            <a:r>
              <a:rPr lang="pt-BR" dirty="0" smtClean="0"/>
              <a:t>Mostre à equipe uma foto do veleiro no oceano, impulsionado pelo vento, preso sob a água por âncoras, indo em direção à ilha e de frente para as rochas.</a:t>
            </a:r>
          </a:p>
          <a:p>
            <a:r>
              <a:rPr lang="pt-BR" dirty="0" smtClean="0"/>
              <a:t>Explique que, da mesma forma, um Sprint tem fatores que o tornam lento e acelerado. As ilhas na foto são os objetivos que a equipe está direcionando para as rochas, os riscos que eles podem enfrentar em relação à sua visão.</a:t>
            </a:r>
          </a:p>
          <a:p>
            <a:r>
              <a:rPr lang="pt-BR" dirty="0" smtClean="0"/>
              <a:t>Escreva quais são a visão e os objetivos da equipe.</a:t>
            </a:r>
          </a:p>
          <a:p>
            <a:r>
              <a:rPr lang="pt-BR" dirty="0" smtClean="0"/>
              <a:t>Peça à equipe para registrar em notas adesivas as coisas que eles sentiram que ajudaram a Sprint a avançar ou o retardaram. Coloque as notas adesivas na vela ou abaixo do barco, indicando que são âncoras ou vento.</a:t>
            </a:r>
          </a:p>
          <a:p>
            <a:r>
              <a:rPr lang="pt-BR" dirty="0" smtClean="0"/>
              <a:t>Escreva também as </a:t>
            </a:r>
            <a:r>
              <a:rPr lang="pt-BR" dirty="0" err="1" smtClean="0"/>
              <a:t>ideias</a:t>
            </a:r>
            <a:r>
              <a:rPr lang="pt-BR" dirty="0" smtClean="0"/>
              <a:t> dentro da área de riscos.</a:t>
            </a:r>
          </a:p>
          <a:p>
            <a:r>
              <a:rPr lang="pt-BR" dirty="0" smtClean="0"/>
              <a:t>Selecione um membro da equipe para agrupar todas as notas adesivas no quadro em categorias semelhantes.</a:t>
            </a:r>
          </a:p>
          <a:p>
            <a:r>
              <a:rPr lang="pt-BR" dirty="0" smtClean="0"/>
              <a:t>Obtenha feedback do resto da equipe se o agrupamento é justo ou se mudanças devem ser feitas.</a:t>
            </a:r>
          </a:p>
          <a:p>
            <a:r>
              <a:rPr lang="pt-BR" dirty="0" smtClean="0"/>
              <a:t>Faça com que a equipe vote sobre o que considera serem os grupos críticos nos quais se concentrar.</a:t>
            </a:r>
          </a:p>
          <a:p>
            <a:r>
              <a:rPr lang="pt-BR" dirty="0" smtClean="0"/>
              <a:t>Comece a análise da causa raiz e desenvolva alguns resultados.</a:t>
            </a:r>
          </a:p>
          <a:p>
            <a:r>
              <a:rPr lang="pt-BR" dirty="0" smtClean="0"/>
              <a:t>No próxima Sprint, a equipe de desenvolvimento implementará os pontos de melhoria encontrados e listados; essa é a adaptação da fiscalização da própria equipe de desenvolvimento. A melhoria pode, é claro, ser implementada em todos os momentos, mas a reunião retrospectiva dá à equipe de desenvolvimento um prazo para trabalhar nas melhorias da equipe e do processo.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48</a:t>
            </a:fld>
            <a:endParaRPr lang="pt-B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Os artefatos no Scrum são criados para maximizar a transparência e medir as informações-chave, para que todos tenham o mesmo entendimento do artefato. Iremos percorrer o seguinte:</a:t>
            </a:r>
          </a:p>
          <a:p>
            <a:endParaRPr lang="pt-BR" dirty="0" smtClean="0"/>
          </a:p>
          <a:p>
            <a:r>
              <a:rPr lang="pt-BR" dirty="0" smtClean="0"/>
              <a:t>Para o Backlog do Produto, é o objetivo do produto.</a:t>
            </a:r>
          </a:p>
          <a:p>
            <a:r>
              <a:rPr lang="pt-BR" dirty="0" smtClean="0"/>
              <a:t>Para a Sprint Backlog, é o objetivo da Sprint.</a:t>
            </a:r>
          </a:p>
          <a:p>
            <a:r>
              <a:rPr lang="pt-BR" dirty="0" smtClean="0"/>
              <a:t>Para o incremento, é a definição de feito.</a:t>
            </a:r>
          </a:p>
          <a:p>
            <a:r>
              <a:rPr lang="pt-BR" dirty="0" smtClean="0"/>
              <a:t>Esses compromissos existem para reforçar o empirismo e os valores Scrum para o Time Scrum e seus stakeholders.</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49</a:t>
            </a:fld>
            <a:endParaRPr lang="pt-B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70000" lnSpcReduction="20000"/>
          </a:bodyPr>
          <a:lstStyle/>
          <a:p>
            <a:r>
              <a:rPr lang="pt-BR" dirty="0" smtClean="0"/>
              <a:t>O Backlog do Produto é um conjunto de todos os requisitos básicos em uma ordem priorizada e é disponibilizado para a equipe de desenvolvimento pelo proprietário do produto. O </a:t>
            </a:r>
            <a:r>
              <a:rPr lang="pt-BR" dirty="0" err="1" smtClean="0"/>
              <a:t>product</a:t>
            </a:r>
            <a:r>
              <a:rPr lang="pt-BR" dirty="0" smtClean="0"/>
              <a:t> Backlog é um documento vivo e cabe ao PO mantê-lo atualizado.</a:t>
            </a:r>
          </a:p>
          <a:p>
            <a:endParaRPr lang="pt-BR" dirty="0" smtClean="0"/>
          </a:p>
          <a:p>
            <a:r>
              <a:rPr lang="pt-BR" dirty="0" smtClean="0"/>
              <a:t>Backlog do Produto</a:t>
            </a:r>
          </a:p>
          <a:p>
            <a:endParaRPr lang="pt-BR" dirty="0" smtClean="0"/>
          </a:p>
          <a:p>
            <a:r>
              <a:rPr lang="pt-BR" dirty="0" smtClean="0"/>
              <a:t>É um entendimento comum que o Backlog do Produto deve ser profundo , o que significa:</a:t>
            </a:r>
          </a:p>
          <a:p>
            <a:endParaRPr lang="pt-BR" dirty="0" smtClean="0"/>
          </a:p>
          <a:p>
            <a:r>
              <a:rPr lang="pt-BR" dirty="0" smtClean="0"/>
              <a:t>apropriadamente detalhado</a:t>
            </a:r>
          </a:p>
          <a:p>
            <a:r>
              <a:rPr lang="pt-BR" dirty="0" smtClean="0"/>
              <a:t>estimado</a:t>
            </a:r>
          </a:p>
          <a:p>
            <a:r>
              <a:rPr lang="pt-BR" dirty="0" smtClean="0"/>
              <a:t>emergente</a:t>
            </a:r>
          </a:p>
          <a:p>
            <a:r>
              <a:rPr lang="pt-BR" dirty="0" smtClean="0"/>
              <a:t>priorizado</a:t>
            </a:r>
          </a:p>
          <a:p>
            <a:r>
              <a:rPr lang="pt-BR" dirty="0" smtClean="0"/>
              <a:t>As equipes de desenvolvimento trabalham de acordo com o Backlog do Produto e criam um incremento de produto potencialmente </a:t>
            </a:r>
            <a:r>
              <a:rPr lang="pt-BR" dirty="0" err="1" smtClean="0"/>
              <a:t>entregável</a:t>
            </a:r>
            <a:r>
              <a:rPr lang="pt-BR" dirty="0" smtClean="0"/>
              <a:t>, que é revisado e apresentado ao cliente. O feedback do cliente é aplicado ao Backlog do Produto. Os desenvolvedores que farão o trabalho são responsáveis ​​pelo dimensionamento. O PO pode influenciar os Desenvolvedores, ajudando-os a compreender e selecionar soluções de compromisso.</a:t>
            </a:r>
          </a:p>
          <a:p>
            <a:endParaRPr lang="pt-BR" dirty="0" smtClean="0"/>
          </a:p>
          <a:p>
            <a:r>
              <a:rPr lang="pt-BR" dirty="0" smtClean="0"/>
              <a:t>O refinamento do Backlog do Produto é um evento informal da equipe de desenvolvimento que acontece durante cada Sprint. No refinamento, todos na equipe, incluindo SM e PO, se reúnem para garantir que os itens de trabalho no Backlog sejam relevantes e úteis, e cada item esteja alinhado com o roteiro geral do produto. Esta é uma sessão aberta onde todos podem exprimir a sua opinião.</a:t>
            </a:r>
          </a:p>
          <a:p>
            <a:endParaRPr lang="pt-BR" dirty="0" smtClean="0"/>
          </a:p>
          <a:p>
            <a:r>
              <a:rPr lang="pt-BR" dirty="0" smtClean="0"/>
              <a:t>As atividades típicas durante o refinamento do Backlog são:</a:t>
            </a:r>
          </a:p>
          <a:p>
            <a:endParaRPr lang="pt-BR" dirty="0" smtClean="0"/>
          </a:p>
          <a:p>
            <a:r>
              <a:rPr lang="pt-BR" dirty="0" smtClean="0"/>
              <a:t>Pedir ao proprietário do produto mais informações</a:t>
            </a:r>
          </a:p>
          <a:p>
            <a:r>
              <a:rPr lang="pt-BR" dirty="0" smtClean="0"/>
              <a:t>Revendo as histórias de maior prioridade no topo da lista de pendências;</a:t>
            </a:r>
          </a:p>
          <a:p>
            <a:r>
              <a:rPr lang="pt-BR" dirty="0" smtClean="0"/>
              <a:t>Excluindo histórias que não são mais necessárias;</a:t>
            </a:r>
          </a:p>
          <a:p>
            <a:r>
              <a:rPr lang="pt-BR" dirty="0" smtClean="0"/>
              <a:t>Escrever novas histórias de usuário;</a:t>
            </a:r>
          </a:p>
          <a:p>
            <a:r>
              <a:rPr lang="pt-BR" dirty="0" smtClean="0"/>
              <a:t>Redefinir as prioridades e forçar a classificação das histórias;</a:t>
            </a:r>
          </a:p>
          <a:p>
            <a:r>
              <a:rPr lang="pt-BR" dirty="0" smtClean="0"/>
              <a:t>Redefinir os critérios de aceitação;</a:t>
            </a:r>
          </a:p>
          <a:p>
            <a:r>
              <a:rPr lang="pt-BR" dirty="0" smtClean="0"/>
              <a:t>Criação de novas histórias de usuário, se necessário;</a:t>
            </a:r>
          </a:p>
          <a:p>
            <a:r>
              <a:rPr lang="pt-BR" dirty="0" smtClean="0"/>
              <a:t>Estimando ou re-estimando histórias;</a:t>
            </a:r>
          </a:p>
          <a:p>
            <a:r>
              <a:rPr lang="pt-BR" dirty="0" smtClean="0"/>
              <a:t>Reavaliar a prioridade relativa das histórias;</a:t>
            </a:r>
          </a:p>
          <a:p>
            <a:r>
              <a:rPr lang="pt-BR" dirty="0" smtClean="0"/>
              <a:t>Quebrando as epopéias ainda mais em histórias de usuários;</a:t>
            </a:r>
          </a:p>
          <a:p>
            <a:r>
              <a:rPr lang="pt-BR" dirty="0" smtClean="0"/>
              <a:t>Refinando histórias para se preparar para Sprints futuros;</a:t>
            </a:r>
          </a:p>
          <a:p>
            <a:r>
              <a:rPr lang="pt-BR" dirty="0" smtClean="0"/>
              <a:t>Compreender a mudança no quadro geral da arquitetura do produto à medida que o Backlog surge.</a:t>
            </a:r>
          </a:p>
          <a:p>
            <a:r>
              <a:rPr lang="pt-BR" dirty="0" smtClean="0"/>
              <a:t>Refinamento do Backlog do Produto</a:t>
            </a:r>
          </a:p>
          <a:p>
            <a:endParaRPr lang="pt-BR" dirty="0" smtClean="0"/>
          </a:p>
          <a:p>
            <a:r>
              <a:rPr lang="pt-BR" dirty="0" smtClean="0"/>
              <a:t>Figura: Item, Tamanho, Estimativa, Inserir item, Priorizar itens novamente, Item original grande, Refinar itens, Excluir item.</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50</a:t>
            </a:fld>
            <a:endParaRPr lang="pt-B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 Objetivo do Produto descreve um estado futuro do produto que pode servir como um alvo para o Time Scrum planejar. O objetivo do produto está no Backlog do Produto. O restante do Backlog do Produto surge para definir “o que” cumprirá a Meta do Produto.</a:t>
            </a:r>
          </a:p>
          <a:p>
            <a:endParaRPr lang="pt-BR" dirty="0" smtClean="0"/>
          </a:p>
          <a:p>
            <a:r>
              <a:rPr lang="pt-BR" dirty="0" smtClean="0"/>
              <a:t>Um produto é um veículo para agregar valor. Tem um limite claro, partes interessadas conhecidas, usuários ou clientes bem definidos. Um produto pode ser um serviço, um produto físico ou algo mais abstrato.</a:t>
            </a:r>
          </a:p>
          <a:p>
            <a:endParaRPr lang="pt-BR" dirty="0" smtClean="0"/>
          </a:p>
          <a:p>
            <a:r>
              <a:rPr lang="pt-BR" dirty="0" smtClean="0"/>
              <a:t>A Meta do Produto é o objetivo de longo prazo para o Time Scrum. Eles devem cumprir (ou abandonar) um objetivo antes de assumir o próximo.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51</a:t>
            </a:fld>
            <a:endParaRPr lang="pt-B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fontAlgn="base">
              <a:buFont typeface="Arial" pitchFamily="34" charset="0"/>
              <a:buChar char="•"/>
            </a:pPr>
            <a:r>
              <a:rPr lang="pt-BR" sz="1200" b="0" i="0" kern="1200" dirty="0" smtClean="0">
                <a:solidFill>
                  <a:schemeClr val="tx1"/>
                </a:solidFill>
                <a:latin typeface="+mn-lt"/>
                <a:ea typeface="+mn-ea"/>
                <a:cs typeface="+mn-cs"/>
              </a:rPr>
              <a:t>Scrum é baseado no empirismo e pensamento enxuto. O empirismo afirma que o conhecimento vem da experiência e da tomada de decisões com base no que é observado. O pensamento enxuto reduz o desperdício e se concentra no essencial.</a:t>
            </a:r>
          </a:p>
          <a:p>
            <a:pPr fontAlgn="base">
              <a:buFont typeface="Arial" pitchFamily="34" charset="0"/>
              <a:buChar char="•"/>
            </a:pPr>
            <a:r>
              <a:rPr lang="pt-BR" sz="1200" b="0" i="0" kern="1200" dirty="0" smtClean="0">
                <a:solidFill>
                  <a:schemeClr val="tx1"/>
                </a:solidFill>
                <a:latin typeface="+mn-lt"/>
                <a:ea typeface="+mn-ea"/>
                <a:cs typeface="+mn-cs"/>
              </a:rPr>
              <a:t>Scrum emprega uma abordagem iterativa e incremental para otimizar a previsibilidade e controlar o risco. Scrum envolve grupos de pessoas que, coletivamente, possuem todas as habilidades e conhecimentos para fazer o trabalho e compartilhar ou adquirir essas habilidades conforme necessário.</a:t>
            </a:r>
          </a:p>
          <a:p>
            <a:pPr fontAlgn="base">
              <a:buFont typeface="Arial" pitchFamily="34" charset="0"/>
              <a:buNone/>
            </a:pPr>
            <a:endParaRPr lang="pt-BR" sz="1200" b="0" i="0" kern="1200" dirty="0" smtClean="0">
              <a:solidFill>
                <a:schemeClr val="tx1"/>
              </a:solidFill>
              <a:latin typeface="+mn-lt"/>
              <a:ea typeface="+mn-ea"/>
              <a:cs typeface="+mn-cs"/>
            </a:endParaRPr>
          </a:p>
          <a:p>
            <a:pPr fontAlgn="base">
              <a:buFont typeface="Arial" pitchFamily="34" charset="0"/>
              <a:buNone/>
            </a:pPr>
            <a:r>
              <a:rPr lang="pt-BR" sz="1200" b="0" i="0" kern="1200" dirty="0" smtClean="0">
                <a:solidFill>
                  <a:schemeClr val="tx1"/>
                </a:solidFill>
                <a:latin typeface="+mn-lt"/>
                <a:ea typeface="+mn-ea"/>
                <a:cs typeface="+mn-cs"/>
              </a:rPr>
              <a:t>Obs.: Scrum combina quatro eventos formais de inspeção e adaptação dentro da Sprint. Esses eventos funcionam porque implementam os pilares empíricos do Scrum de transparência, inspeção e adaptação.</a:t>
            </a:r>
          </a:p>
          <a:p>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6</a:t>
            </a:fld>
            <a:endParaRPr lang="pt-B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70000" lnSpcReduction="20000"/>
          </a:bodyPr>
          <a:lstStyle/>
          <a:p>
            <a:r>
              <a:rPr lang="pt-BR" dirty="0" smtClean="0"/>
              <a:t>O Sprint Backlog é composto pela Sprint </a:t>
            </a:r>
            <a:r>
              <a:rPr lang="pt-BR" dirty="0" err="1" smtClean="0"/>
              <a:t>Goal</a:t>
            </a:r>
            <a:r>
              <a:rPr lang="pt-BR" dirty="0" smtClean="0"/>
              <a:t> (</a:t>
            </a:r>
            <a:r>
              <a:rPr lang="pt-BR" dirty="0" err="1" smtClean="0"/>
              <a:t>Why</a:t>
            </a:r>
            <a:r>
              <a:rPr lang="pt-BR" dirty="0" smtClean="0"/>
              <a:t>) e um subconjunto do </a:t>
            </a:r>
            <a:r>
              <a:rPr lang="pt-BR" dirty="0" err="1" smtClean="0"/>
              <a:t>product</a:t>
            </a:r>
            <a:r>
              <a:rPr lang="pt-BR" dirty="0" smtClean="0"/>
              <a:t> Backlog que a equipe insere na Sprint para trabalhar (</a:t>
            </a:r>
            <a:r>
              <a:rPr lang="pt-BR" dirty="0" err="1" smtClean="0"/>
              <a:t>What</a:t>
            </a:r>
            <a:r>
              <a:rPr lang="pt-BR" dirty="0" smtClean="0"/>
              <a:t>) e o plano de ação para entrega do </a:t>
            </a:r>
            <a:r>
              <a:rPr lang="pt-BR" dirty="0" err="1" smtClean="0"/>
              <a:t>Increment</a:t>
            </a:r>
            <a:r>
              <a:rPr lang="pt-BR" dirty="0" smtClean="0"/>
              <a:t> (</a:t>
            </a:r>
            <a:r>
              <a:rPr lang="pt-BR" dirty="0" err="1" smtClean="0"/>
              <a:t>How</a:t>
            </a:r>
            <a:r>
              <a:rPr lang="pt-BR" dirty="0" smtClean="0"/>
              <a:t>).</a:t>
            </a:r>
          </a:p>
          <a:p>
            <a:endParaRPr lang="pt-BR" dirty="0" smtClean="0"/>
          </a:p>
          <a:p>
            <a:r>
              <a:rPr lang="pt-BR" dirty="0" smtClean="0"/>
              <a:t>É a lista de trabalho que a equipe de desenvolvimento fará durante a Sprint atual. E mostra o plano que a equipe fez para atingir a meta da Sprint durante a Sprint.</a:t>
            </a:r>
          </a:p>
          <a:p>
            <a:endParaRPr lang="pt-BR" dirty="0" smtClean="0"/>
          </a:p>
          <a:p>
            <a:r>
              <a:rPr lang="pt-BR" dirty="0" smtClean="0"/>
              <a:t>Os itens de trabalho na lista de pendências da Sprint podem ser divididos em tarefas pela equipe. Todos os itens no Backlog da Sprint devem ser desenvolvidos, testados, documentados e integrados para cumprir o compromisso.</a:t>
            </a:r>
          </a:p>
          <a:p>
            <a:endParaRPr lang="pt-BR" dirty="0" smtClean="0"/>
          </a:p>
          <a:p>
            <a:r>
              <a:rPr lang="pt-BR" dirty="0" smtClean="0"/>
              <a:t>Objetiva Sprint</a:t>
            </a:r>
          </a:p>
          <a:p>
            <a:endParaRPr lang="pt-BR" dirty="0" smtClean="0"/>
          </a:p>
          <a:p>
            <a:r>
              <a:rPr lang="pt-BR" dirty="0" smtClean="0"/>
              <a:t>Sprint Backlog</a:t>
            </a:r>
          </a:p>
          <a:p>
            <a:endParaRPr lang="pt-BR" dirty="0" smtClean="0"/>
          </a:p>
          <a:p>
            <a:r>
              <a:rPr lang="pt-BR" dirty="0" smtClean="0"/>
              <a:t>Uma vez que o Backlog da Sprint é finalizado e comprometido pela equipe </a:t>
            </a:r>
            <a:r>
              <a:rPr lang="pt-BR" dirty="0" err="1" smtClean="0"/>
              <a:t>Scum</a:t>
            </a:r>
            <a:r>
              <a:rPr lang="pt-BR" dirty="0" smtClean="0"/>
              <a:t>, novas histórias de usuário não devem ser adicionadas. Se novos requisitos surgirem durante um Sprint, eles serão adicionados ao Backlog geral do produto priorizado e incluídos em um Sprint futuro. No entanto, a equipe de desenvolvimento pode alterar o Backlog da Sprint conforme ele evolui. A equipe de desenvolvimento pode discutir o trabalho em andamento durante o Scrum diário e modificar o Backlog da Sprint durante a Sprint, conforme o Backlog da Sprint emerge durante a Sprint.</a:t>
            </a:r>
          </a:p>
          <a:p>
            <a:endParaRPr lang="pt-BR" dirty="0" smtClean="0"/>
          </a:p>
          <a:p>
            <a:r>
              <a:rPr lang="pt-BR" dirty="0" smtClean="0"/>
              <a:t>Conforme novo trabalho é necessário, a equipe de desenvolvimento o adiciona ao Backlog da Sprint. Conforme o trabalho é executado ou concluído, o trabalho restante estimado é atualizado. Quando elementos do plano são considerados desnecessários, eles são removidos.</a:t>
            </a:r>
          </a:p>
          <a:p>
            <a:endParaRPr lang="pt-BR" dirty="0" smtClean="0"/>
          </a:p>
          <a:p>
            <a:r>
              <a:rPr lang="pt-BR" dirty="0" smtClean="0"/>
              <a:t>Apenas a equipe de desenvolvimento pode alterar seu Backlog de Sprint durante um Sprint. O Sprint Backlog é uma imagem em tempo real altamente visível do trabalho que a equipe de desenvolvimento planeja realizar durante a Sprint e pertence exclusivamente à equipe Scrum.</a:t>
            </a:r>
          </a:p>
          <a:p>
            <a:endParaRPr lang="pt-BR" dirty="0" smtClean="0"/>
          </a:p>
          <a:p>
            <a:r>
              <a:rPr lang="pt-BR" dirty="0" smtClean="0"/>
              <a:t>O Sprint Backlog mostra todas as tarefas e o status atual das tarefas. Para dar uma visão melhor do Backlog da Sprint e para mostrar se a equipe está no caminho certo para terminar todas as tarefas na Sprint no prazo, um gráfico de </a:t>
            </a:r>
            <a:r>
              <a:rPr lang="pt-BR" dirty="0" err="1" smtClean="0"/>
              <a:t>burn-down</a:t>
            </a:r>
            <a:r>
              <a:rPr lang="pt-BR" dirty="0" smtClean="0"/>
              <a:t> da Sprint é usado:</a:t>
            </a:r>
          </a:p>
          <a:p>
            <a:endParaRPr lang="pt-BR" dirty="0" smtClean="0"/>
          </a:p>
          <a:p>
            <a:r>
              <a:rPr lang="pt-BR" dirty="0" err="1" smtClean="0"/>
              <a:t>Burndown</a:t>
            </a:r>
            <a:r>
              <a:rPr lang="pt-BR" dirty="0" smtClean="0"/>
              <a:t> - gráfico</a:t>
            </a:r>
          </a:p>
          <a:p>
            <a:endParaRPr lang="pt-BR" dirty="0" smtClean="0"/>
          </a:p>
          <a:p>
            <a:r>
              <a:rPr lang="pt-BR" dirty="0" smtClean="0"/>
              <a:t>Figura: Exemplo de gráfica Sprint Burn down. Esgotamento da Sprint, Esforço Restante, Dia. Restante, ideal.</a:t>
            </a:r>
          </a:p>
          <a:p>
            <a:endParaRPr lang="pt-BR" dirty="0" smtClean="0"/>
          </a:p>
          <a:p>
            <a:r>
              <a:rPr lang="pt-BR" dirty="0" smtClean="0"/>
              <a:t>O gráfico </a:t>
            </a:r>
            <a:r>
              <a:rPr lang="pt-BR" dirty="0" err="1" smtClean="0"/>
              <a:t>burn-down</a:t>
            </a:r>
            <a:r>
              <a:rPr lang="pt-BR" dirty="0" smtClean="0"/>
              <a:t> da Sprint é um gráfico que representa a quantidade de trabalho restante na Sprint em andamento. Um burn down planejado acompanha o gráfico de burn down da Sprint inicial. O gráfico de </a:t>
            </a:r>
            <a:r>
              <a:rPr lang="pt-BR" dirty="0" err="1" smtClean="0"/>
              <a:t>burn-down</a:t>
            </a:r>
            <a:r>
              <a:rPr lang="pt-BR" dirty="0" smtClean="0"/>
              <a:t> da Sprint deve ser atualizado no final de cada dia, conforme o trabalho é concluído. Este gráfico mostra o progresso feito pela equipe de desenvolvimento e permite que erros de estimativa sejam descobertos. Se o gráfico </a:t>
            </a:r>
            <a:r>
              <a:rPr lang="pt-BR" dirty="0" err="1" smtClean="0"/>
              <a:t>burn-down</a:t>
            </a:r>
            <a:r>
              <a:rPr lang="pt-BR" dirty="0" smtClean="0"/>
              <a:t> da Sprint mostrar que a equipe de desenvolvimento não está no caminho certo para terminar as tarefas na Sprint no prazo, o SM deve identificar quaisquer obstáculos ou impedimentos para a conclusão bem-sucedida e tentar removê-los.</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52</a:t>
            </a:fld>
            <a:endParaRPr lang="pt-B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 objetivo da Sprint é o único objetivo da Sprint. Embora o objetivo da Sprint seja um compromisso dos Desenvolvedores, ele fornece flexibilidade em termos do trabalho exato necessário para alcançá-lo. O Sprint </a:t>
            </a:r>
            <a:r>
              <a:rPr lang="pt-BR" dirty="0" err="1" smtClean="0"/>
              <a:t>Goal</a:t>
            </a:r>
            <a:r>
              <a:rPr lang="pt-BR" dirty="0" smtClean="0"/>
              <a:t> também cria coerência e foco, encorajando o Time Scrum a trabalhar junto ao invés de em iniciativas separadas.</a:t>
            </a:r>
          </a:p>
          <a:p>
            <a:endParaRPr lang="pt-BR" dirty="0" smtClean="0"/>
          </a:p>
          <a:p>
            <a:r>
              <a:rPr lang="pt-BR" dirty="0" smtClean="0"/>
              <a:t>A meta da Sprint é criada durante o evento de planejamento da Sprint e, em seguida, adicionada ao Backlog da Sprint. Conforme os desenvolvedores trabalham durante a Sprint, eles mantêm o objetivo da Sprint em mente. Se o trabalho acabar sendo diferente do que eles esperavam, eles colaboram com o Dono do Produto para negociar o escopo do Backlog da Sprint dentro da Sprint sem afetar a Meta da Sprint.</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53</a:t>
            </a:fld>
            <a:endParaRPr lang="pt-B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 incremento do produto é o artefato Scrum mais importante e os degraus em direção ao objetivo do produto. É importante que cada incremento funcione junto com os incrementos anteriores, garantindo que todos funcionem em conjunto. O deve ser utilizável para agregar valor.</a:t>
            </a:r>
          </a:p>
          <a:p>
            <a:endParaRPr lang="pt-BR" dirty="0" smtClean="0"/>
          </a:p>
          <a:p>
            <a:r>
              <a:rPr lang="pt-BR" dirty="0" smtClean="0"/>
              <a:t>Mais incrementos podem ser criados dentro de um Sprint e todos os incrementos são apresentados na Sprint </a:t>
            </a:r>
            <a:r>
              <a:rPr lang="pt-BR" dirty="0" err="1" smtClean="0"/>
              <a:t>Review</a:t>
            </a:r>
            <a:r>
              <a:rPr lang="pt-BR" dirty="0" smtClean="0"/>
              <a:t>, apoiando assim o empirismo. Um incremento também pode ser entregue às partes interessadas antes do final da Sprint, não adianta esperar se ele está pronto e pode agregar valor. A Sprint </a:t>
            </a:r>
            <a:r>
              <a:rPr lang="pt-BR" dirty="0" err="1" smtClean="0"/>
              <a:t>Review</a:t>
            </a:r>
            <a:r>
              <a:rPr lang="pt-BR" dirty="0" smtClean="0"/>
              <a:t> nunca deve ser considerada uma porta para liberar valor.</a:t>
            </a:r>
          </a:p>
          <a:p>
            <a:endParaRPr lang="pt-BR" dirty="0" smtClean="0"/>
          </a:p>
          <a:p>
            <a:r>
              <a:rPr lang="pt-BR" dirty="0" smtClean="0"/>
              <a:t>O trabalho não pode ser considerado parte de um incremento a menos que atenda à definição de concluído.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54</a:t>
            </a:fld>
            <a:endParaRPr lang="pt-B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A Definição de Pronto é uma descrição formal do estado do Incremento quando ele atende às medidas de qualidade exigidas para o produto.</a:t>
            </a:r>
          </a:p>
          <a:p>
            <a:endParaRPr lang="pt-BR" dirty="0" smtClean="0"/>
          </a:p>
          <a:p>
            <a:r>
              <a:rPr lang="pt-BR" dirty="0" smtClean="0"/>
              <a:t>No momento em que um item do Backlog do Produto atende à Definição de Pronto, um incremento nasce.</a:t>
            </a:r>
          </a:p>
          <a:p>
            <a:endParaRPr lang="pt-BR" dirty="0" smtClean="0"/>
          </a:p>
          <a:p>
            <a:r>
              <a:rPr lang="pt-BR" dirty="0" smtClean="0"/>
              <a:t>A definição de Pronto cria transparência ao fornecer a todos um entendimento compartilhado de qual trabalho foi concluído como parte do incremento. Se um item do Backlog do Produto não atende à Definição de Pronto, ele não pode ser liberado ou mesmo apresentado na Revisão da Sprint. Em vez disso, ele retorna ao Backlog do Produto para consideração futura.</a:t>
            </a:r>
          </a:p>
          <a:p>
            <a:endParaRPr lang="pt-BR" dirty="0" smtClean="0"/>
          </a:p>
          <a:p>
            <a:r>
              <a:rPr lang="pt-BR" dirty="0" smtClean="0"/>
              <a:t>Se a Definição de Pronto para um incremento fizer parte dos padrões da organização, todos os Times Scrum devem segui-la no mínimo. Se não for um padrão organizacional, o Time Scrum deve criar uma Definição de Feito apropriada para o produto.</a:t>
            </a:r>
          </a:p>
          <a:p>
            <a:endParaRPr lang="pt-BR" dirty="0" smtClean="0"/>
          </a:p>
          <a:p>
            <a:r>
              <a:rPr lang="pt-BR" dirty="0" smtClean="0"/>
              <a:t>Os Desenvolvedores devem estar em conformidade com a Definição de Concluído. Se houver vários Times Scrum trabalhando juntos em um produto, eles devem definir e cumprir mutuamente a mesma Definição de Concluído.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55</a:t>
            </a:fld>
            <a:endParaRPr lang="pt-B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Scrum é construído usando o manifesto ágil e seus princípios; portanto, é importante conhecê-los detalhadamente e implementá-los em todo o trabalho que você e sua equipe realiza.</a:t>
            </a:r>
          </a:p>
          <a:p>
            <a:endParaRPr lang="pt-BR" dirty="0" smtClean="0"/>
          </a:p>
          <a:p>
            <a:r>
              <a:rPr lang="pt-BR" dirty="0" smtClean="0"/>
              <a:t>Em 17 de fevereiro de 2001, desenvolvedores de software se reuniram no resort Snowbird em Utah para discutir métodos de desenvolvimento ágil. Eles publicaram o Manifesto para Agile Software Development para definir a abordagem agora conhecida como desenvolvimento ágil de software. Alguns dos autores do manifesto formaram a Agile Alliance, uma organização sem fins lucrativos que promove o desenvolvimento de software de acordo com os princípios do manifesto.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7</a:t>
            </a:fld>
            <a:endParaRPr lang="pt-B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Estamos descobrindo melhores maneiras de desenvolver software, fazendo efetivamente e ajudando outros a fazê-lo. Por meio desse trabalho, chegamos a valorizar:</a:t>
            </a:r>
          </a:p>
          <a:p>
            <a:endParaRPr lang="pt-BR" dirty="0" smtClean="0"/>
          </a:p>
          <a:p>
            <a:r>
              <a:rPr lang="pt-BR" dirty="0" smtClean="0"/>
              <a:t>Indivíduos e interações é mais importante que processos e ferramentas</a:t>
            </a:r>
          </a:p>
          <a:p>
            <a:r>
              <a:rPr lang="pt-BR" dirty="0" smtClean="0"/>
              <a:t>Software utilizável,</a:t>
            </a:r>
            <a:r>
              <a:rPr lang="pt-BR" baseline="0" dirty="0" smtClean="0"/>
              <a:t> mesmo que inacabada, é mais útil que</a:t>
            </a:r>
            <a:r>
              <a:rPr lang="pt-BR" dirty="0" smtClean="0"/>
              <a:t> uma documentação detalhada e</a:t>
            </a:r>
            <a:r>
              <a:rPr lang="pt-BR" baseline="0" dirty="0" smtClean="0"/>
              <a:t> </a:t>
            </a:r>
            <a:r>
              <a:rPr lang="pt-BR" dirty="0" smtClean="0"/>
              <a:t>completa</a:t>
            </a:r>
          </a:p>
          <a:p>
            <a:r>
              <a:rPr lang="pt-BR" dirty="0" smtClean="0"/>
              <a:t>Colaboração com cliente é bem vinda, ao invés de negociações e contratos</a:t>
            </a:r>
          </a:p>
          <a:p>
            <a:pPr algn="l"/>
            <a:r>
              <a:rPr lang="pt-BR" dirty="0" smtClean="0"/>
              <a:t>Respostas à mudanças está acima de, simplesmente, seguir com o planejamento</a:t>
            </a:r>
          </a:p>
          <a:p>
            <a:endParaRPr lang="pt-BR" dirty="0" smtClean="0"/>
          </a:p>
          <a:p>
            <a:r>
              <a:rPr lang="pt-BR" dirty="0" smtClean="0"/>
              <a:t>Ou seja, embora haja valor nos itens à direita, valorizamos mais os itens à esquerda. </a:t>
            </a:r>
          </a:p>
          <a:p>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8</a:t>
            </a:fld>
            <a:endParaRPr lang="pt-B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Os significados dos itens do manifesto dentro do contexto de desenvolvimento ágil de software são descritos:</a:t>
            </a:r>
          </a:p>
          <a:p>
            <a:pPr>
              <a:buFont typeface="Arial" pitchFamily="34" charset="0"/>
              <a:buChar char="•"/>
            </a:pPr>
            <a:r>
              <a:rPr lang="pt-BR" dirty="0" smtClean="0"/>
              <a:t>Indivíduos e interações - no desenvolvimento ágil, auto-organização e motivação são importantes, assim como interações como colaboração e programação em pares.</a:t>
            </a:r>
          </a:p>
          <a:p>
            <a:pPr>
              <a:buFont typeface="Arial" pitchFamily="34" charset="0"/>
              <a:buChar char="•"/>
            </a:pPr>
            <a:r>
              <a:rPr lang="pt-BR" dirty="0" smtClean="0"/>
              <a:t>Software utilizável - o software que funciona será mais útil e bem-vindo do que apenas apresentar documentos aos clientes em reuniões.</a:t>
            </a:r>
          </a:p>
          <a:p>
            <a:pPr>
              <a:buFont typeface="Arial" pitchFamily="34" charset="0"/>
              <a:buChar char="•"/>
            </a:pPr>
            <a:r>
              <a:rPr lang="pt-BR" dirty="0" smtClean="0"/>
              <a:t>Colaboração do cliente - os requisitos não podem ser totalmente coletados no início do ciclo de desenvolvimento de software, portanto, o envolvimento contínuo do cliente ou das partes interessadas é muito importante.</a:t>
            </a:r>
          </a:p>
          <a:p>
            <a:pPr>
              <a:buFont typeface="Arial" pitchFamily="34" charset="0"/>
              <a:buChar char="•"/>
            </a:pPr>
            <a:r>
              <a:rPr lang="pt-BR" dirty="0" smtClean="0"/>
              <a:t>Respondendo às mudanças - o desenvolvimento ágil se concentra em respostas rápidas às mudanças e ao desenvolvimento contínuo.</a:t>
            </a:r>
          </a:p>
          <a:p>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9</a:t>
            </a:fld>
            <a:endParaRPr lang="pt-B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85000" lnSpcReduction="20000"/>
          </a:bodyPr>
          <a:lstStyle/>
          <a:p>
            <a:r>
              <a:rPr lang="pt-BR" dirty="0" smtClean="0"/>
              <a:t>Os seguintes princípios são baseados no Manifesto Ágil:</a:t>
            </a:r>
          </a:p>
          <a:p>
            <a:endParaRPr lang="pt-BR" dirty="0" smtClean="0"/>
          </a:p>
          <a:p>
            <a:pPr marL="228600" indent="-228600">
              <a:buFont typeface="+mj-lt"/>
              <a:buAutoNum type="arabicPeriod"/>
            </a:pPr>
            <a:r>
              <a:rPr lang="pt-BR" dirty="0" smtClean="0"/>
              <a:t>Nossa maior prioridade é satisfazer o cliente por meio da entrega antecipada e contínua de software valioso.</a:t>
            </a:r>
          </a:p>
          <a:p>
            <a:pPr marL="228600" indent="-228600">
              <a:buFont typeface="+mj-lt"/>
              <a:buAutoNum type="arabicPeriod"/>
            </a:pPr>
            <a:r>
              <a:rPr lang="pt-BR" dirty="0" smtClean="0"/>
              <a:t>Mudanças de requisitos são bem-vindas, mesmo no final do desenvolvimento. Os processos ágeis aproveitam a mudança como vantagem competitiva do cliente.</a:t>
            </a:r>
          </a:p>
          <a:p>
            <a:pPr marL="228600" indent="-228600">
              <a:buFont typeface="+mj-lt"/>
              <a:buAutoNum type="arabicPeriod"/>
            </a:pPr>
            <a:r>
              <a:rPr lang="pt-BR" dirty="0" smtClean="0"/>
              <a:t>Freqüência da entrega de funções ou etapas do software deve</a:t>
            </a:r>
            <a:r>
              <a:rPr lang="pt-BR" baseline="0" dirty="0" smtClean="0"/>
              <a:t> ser </a:t>
            </a:r>
            <a:r>
              <a:rPr lang="pt-BR" dirty="0" smtClean="0"/>
              <a:t>em semanas ou meses, tentando ser mais curta possível.</a:t>
            </a:r>
          </a:p>
          <a:p>
            <a:pPr marL="228600" indent="-228600">
              <a:buFont typeface="+mj-lt"/>
              <a:buAutoNum type="arabicPeriod"/>
            </a:pPr>
            <a:r>
              <a:rPr lang="pt-BR" dirty="0" smtClean="0"/>
              <a:t>A área de negócio e desenvolvedores precisam trabalhar juntos, diariamente, ao longo do projeto.</a:t>
            </a:r>
          </a:p>
          <a:p>
            <a:pPr marL="228600" indent="-228600">
              <a:buFont typeface="+mj-lt"/>
              <a:buAutoNum type="arabicPeriod"/>
            </a:pPr>
            <a:r>
              <a:rPr lang="pt-BR" dirty="0" smtClean="0"/>
              <a:t>Construa projetos com indivíduos motivados. Dê a eles o ambiente e o suporte de que precisam, e confie neles para fazer o trabalho.</a:t>
            </a:r>
          </a:p>
          <a:p>
            <a:pPr marL="228600" indent="-228600">
              <a:buFont typeface="+mj-lt"/>
              <a:buAutoNum type="arabicPeriod"/>
            </a:pPr>
            <a:r>
              <a:rPr lang="pt-BR" dirty="0" smtClean="0"/>
              <a:t>A forma mais eficiente e eficaz de transmitir informações para a equipe de desenvolvimento é conversando pessoalmente.</a:t>
            </a:r>
          </a:p>
          <a:p>
            <a:pPr marL="228600" indent="-228600">
              <a:buFont typeface="+mj-lt"/>
              <a:buAutoNum type="arabicPeriod"/>
            </a:pPr>
            <a:r>
              <a:rPr lang="pt-BR" dirty="0" smtClean="0"/>
              <a:t>O software funcional é a principal medida de progresso.</a:t>
            </a:r>
          </a:p>
          <a:p>
            <a:pPr marL="228600" indent="-228600">
              <a:buFont typeface="+mj-lt"/>
              <a:buAutoNum type="arabicPeriod"/>
            </a:pPr>
            <a:r>
              <a:rPr lang="pt-BR" dirty="0" smtClean="0"/>
              <a:t>Processos ágeis promovem o desenvolvimento sustentável. Os patrocinadores, desenvolvedores e usuários devem ser capazes de manter um ritmo constante.</a:t>
            </a:r>
          </a:p>
          <a:p>
            <a:pPr marL="228600" indent="-228600">
              <a:buFont typeface="+mj-lt"/>
              <a:buAutoNum type="arabicPeriod"/>
            </a:pPr>
            <a:r>
              <a:rPr lang="pt-BR" dirty="0" smtClean="0"/>
              <a:t>A atenção contínua à excelência técnica e ao bom design aumentam a agilidade.</a:t>
            </a:r>
          </a:p>
          <a:p>
            <a:pPr marL="228600" indent="-228600">
              <a:buFont typeface="+mj-lt"/>
              <a:buAutoNum type="arabicPeriod"/>
            </a:pPr>
            <a:r>
              <a:rPr lang="pt-BR" dirty="0" smtClean="0"/>
              <a:t>Simplicidade - a arte de maximizar a quantidade de trabalho que não precisa</a:t>
            </a:r>
            <a:r>
              <a:rPr lang="pt-BR" baseline="0" dirty="0" smtClean="0"/>
              <a:t> ser </a:t>
            </a:r>
            <a:r>
              <a:rPr lang="pt-BR" dirty="0" smtClean="0"/>
              <a:t>realizado.</a:t>
            </a:r>
          </a:p>
          <a:p>
            <a:pPr marL="228600" indent="-228600">
              <a:buFont typeface="+mj-lt"/>
              <a:buAutoNum type="arabicPeriod"/>
            </a:pPr>
            <a:r>
              <a:rPr lang="pt-BR" dirty="0" smtClean="0"/>
              <a:t>As melhores arquiteturas, requisitos e designs surgem de equipes auto-organizadas.</a:t>
            </a:r>
          </a:p>
          <a:p>
            <a:pPr marL="228600" indent="-228600">
              <a:buFont typeface="+mj-lt"/>
              <a:buAutoNum type="arabicPeriod"/>
            </a:pPr>
            <a:r>
              <a:rPr lang="pt-BR" dirty="0" smtClean="0"/>
              <a:t>Em intervalos regulares, a equipe reflete sobre como se tornar mais eficaz e, em seguida, sintoniza e ajusta seu comportamento.</a:t>
            </a:r>
          </a:p>
          <a:p>
            <a:endParaRPr lang="pt-BR" dirty="0" smtClean="0"/>
          </a:p>
          <a:p>
            <a:r>
              <a:rPr lang="pt-BR" dirty="0" smtClean="0"/>
              <a:t>Em 2005, um grupo liderado por Alistair Cockburn e Jim Highsmith escreveu um adendo dos princípios de gerenciamento de projetos, a Declaração de Interdependência, para orientar o gerenciamento de projetos de software de acordo com métodos de desenvolvimento ágil.</a:t>
            </a:r>
          </a:p>
          <a:p>
            <a:endParaRPr lang="pt-BR" dirty="0" smtClean="0"/>
          </a:p>
          <a:p>
            <a:r>
              <a:rPr lang="pt-BR" dirty="0" smtClean="0"/>
              <a:t>Em 2009, um movimento liderado por Robert C Martin escreveu uma extensão dos princípios de desenvolvimento de software, o Software Craftsmanship Manifesto, para guiar o desenvolvimento ágil de software de acordo com a conduta profissional e o domínio.</a:t>
            </a:r>
          </a:p>
          <a:p>
            <a:endParaRPr lang="pt-BR" dirty="0" smtClean="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10</a:t>
            </a:fld>
            <a:endParaRPr lang="pt-B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bg>
      <p:bgRef idx="1001">
        <a:schemeClr val="bg1"/>
      </p:bgRef>
    </p:bg>
    <p:spTree>
      <p:nvGrpSpPr>
        <p:cNvPr id="1" name=""/>
        <p:cNvGrpSpPr/>
        <p:nvPr/>
      </p:nvGrpSpPr>
      <p:grpSpPr>
        <a:xfrm>
          <a:off x="0" y="0"/>
          <a:ext cx="0" cy="0"/>
          <a:chOff x="0" y="0"/>
          <a:chExt cx="0" cy="0"/>
        </a:xfrm>
      </p:grpSpPr>
      <p:sp>
        <p:nvSpPr>
          <p:cNvPr id="8" name="Título 7"/>
          <p:cNvSpPr>
            <a:spLocks noGrp="1"/>
          </p:cNvSpPr>
          <p:nvPr>
            <p:ph type="ctrTitle"/>
          </p:nvPr>
        </p:nvSpPr>
        <p:spPr>
          <a:xfrm>
            <a:off x="2286000" y="3124200"/>
            <a:ext cx="6172200" cy="1894362"/>
          </a:xfrm>
        </p:spPr>
        <p:txBody>
          <a:bodyPr/>
          <a:lstStyle>
            <a:lvl1pPr>
              <a:defRPr b="1"/>
            </a:lvl1pPr>
          </a:lstStyle>
          <a:p>
            <a:r>
              <a:rPr kumimoji="0" lang="pt-BR" smtClean="0"/>
              <a:t>Clique para editar o estilo do título mestre</a:t>
            </a:r>
            <a:endParaRPr kumimoji="0" lang="en-US"/>
          </a:p>
        </p:txBody>
      </p:sp>
      <p:sp>
        <p:nvSpPr>
          <p:cNvPr id="9" name="Subtítulo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pt-BR" smtClean="0"/>
              <a:t>Clique para editar o estilo do subtítulo mestre</a:t>
            </a:r>
            <a:endParaRPr kumimoji="0" lang="en-US"/>
          </a:p>
        </p:txBody>
      </p:sp>
      <p:sp>
        <p:nvSpPr>
          <p:cNvPr id="28" name="Espaço Reservado para Data 27"/>
          <p:cNvSpPr>
            <a:spLocks noGrp="1"/>
          </p:cNvSpPr>
          <p:nvPr>
            <p:ph type="dt" sz="half" idx="10"/>
          </p:nvPr>
        </p:nvSpPr>
        <p:spPr bwMode="auto">
          <a:xfrm rot="5400000">
            <a:off x="7764621" y="1174097"/>
            <a:ext cx="2286000" cy="381000"/>
          </a:xfrm>
        </p:spPr>
        <p:txBody>
          <a:bodyPr/>
          <a:lstStyle/>
          <a:p>
            <a:fld id="{54668A03-9A8C-42B7-B5A5-7046E425A4D9}" type="datetimeFigureOut">
              <a:rPr lang="pt-BR" smtClean="0"/>
              <a:pPr/>
              <a:t>23/09/2021</a:t>
            </a:fld>
            <a:endParaRPr lang="pt-BR" dirty="0"/>
          </a:p>
        </p:txBody>
      </p:sp>
      <p:sp>
        <p:nvSpPr>
          <p:cNvPr id="17" name="Espaço Reservado para Rodapé 16"/>
          <p:cNvSpPr>
            <a:spLocks noGrp="1"/>
          </p:cNvSpPr>
          <p:nvPr>
            <p:ph type="ftr" sz="quarter" idx="11"/>
          </p:nvPr>
        </p:nvSpPr>
        <p:spPr bwMode="auto">
          <a:xfrm rot="5400000">
            <a:off x="7077269" y="4181669"/>
            <a:ext cx="3657600" cy="384048"/>
          </a:xfrm>
        </p:spPr>
        <p:txBody>
          <a:bodyPr/>
          <a:lstStyle/>
          <a:p>
            <a:endParaRPr lang="pt-BR" dirty="0"/>
          </a:p>
        </p:txBody>
      </p:sp>
      <p:sp>
        <p:nvSpPr>
          <p:cNvPr id="10" name="Retângulo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tângulo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4" name="Retângulo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Retângulo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Conector reto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8" name="Conector reto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Conector reto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6" name="Conector reto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5" name="Conector reto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Conector reto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7" name="Retângulo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ipse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ipse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Elipse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Elipse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Elipse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Espaço Reservado para Número de Slide 28"/>
          <p:cNvSpPr>
            <a:spLocks noGrp="1"/>
          </p:cNvSpPr>
          <p:nvPr>
            <p:ph type="sldNum" sz="quarter" idx="12"/>
          </p:nvPr>
        </p:nvSpPr>
        <p:spPr bwMode="auto">
          <a:xfrm>
            <a:off x="1325544" y="4928702"/>
            <a:ext cx="609600" cy="517524"/>
          </a:xfrm>
        </p:spPr>
        <p:txBody>
          <a:bodyPr/>
          <a:lstStyle/>
          <a:p>
            <a:fld id="{146E39C4-0053-418A-9402-697E15BA8B82}" type="slidenum">
              <a:rPr lang="pt-BR" smtClean="0"/>
              <a:pPr/>
              <a:t>‹nº›</a:t>
            </a:fld>
            <a:endParaRPr lang="pt-BR"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kumimoji="0" lang="pt-BR" smtClean="0"/>
              <a:t>Clique para editar o estilo do título mestre</a:t>
            </a:r>
            <a:endParaRPr kumimoji="0" lang="en-US"/>
          </a:p>
        </p:txBody>
      </p:sp>
      <p:sp>
        <p:nvSpPr>
          <p:cNvPr id="3" name="Espaço Reservado para Texto Vertical 2"/>
          <p:cNvSpPr>
            <a:spLocks noGrp="1"/>
          </p:cNvSpPr>
          <p:nvPr>
            <p:ph type="body" orient="vert" idx="1"/>
          </p:nvPr>
        </p:nvSpPr>
        <p:spPr/>
        <p:txBody>
          <a:bodyPr vert="eaVert"/>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4" name="Espaço Reservado para Data 3"/>
          <p:cNvSpPr>
            <a:spLocks noGrp="1"/>
          </p:cNvSpPr>
          <p:nvPr>
            <p:ph type="dt" sz="half" idx="10"/>
          </p:nvPr>
        </p:nvSpPr>
        <p:spPr/>
        <p:txBody>
          <a:bodyPr/>
          <a:lstStyle/>
          <a:p>
            <a:fld id="{54668A03-9A8C-42B7-B5A5-7046E425A4D9}" type="datetimeFigureOut">
              <a:rPr lang="pt-BR" smtClean="0"/>
              <a:pPr/>
              <a:t>23/09/2021</a:t>
            </a:fld>
            <a:endParaRPr lang="pt-BR" dirty="0"/>
          </a:p>
        </p:txBody>
      </p:sp>
      <p:sp>
        <p:nvSpPr>
          <p:cNvPr id="5" name="Espaço Reservado para Rodapé 4"/>
          <p:cNvSpPr>
            <a:spLocks noGrp="1"/>
          </p:cNvSpPr>
          <p:nvPr>
            <p:ph type="ftr" sz="quarter" idx="11"/>
          </p:nvPr>
        </p:nvSpPr>
        <p:spPr/>
        <p:txBody>
          <a:bodyPr/>
          <a:lstStyle/>
          <a:p>
            <a:endParaRPr lang="pt-BR" dirty="0"/>
          </a:p>
        </p:txBody>
      </p:sp>
      <p:sp>
        <p:nvSpPr>
          <p:cNvPr id="6" name="Espaço Reservado para Número de Slide 5"/>
          <p:cNvSpPr>
            <a:spLocks noGrp="1"/>
          </p:cNvSpPr>
          <p:nvPr>
            <p:ph type="sldNum" sz="quarter" idx="12"/>
          </p:nvPr>
        </p:nvSpPr>
        <p:spPr/>
        <p:txBody>
          <a:bodyPr/>
          <a:lstStyle/>
          <a:p>
            <a:fld id="{146E39C4-0053-418A-9402-697E15BA8B82}" type="slidenum">
              <a:rPr lang="pt-BR" smtClean="0"/>
              <a:pPr/>
              <a:t>‹nº›</a:t>
            </a:fld>
            <a:endParaRPr lang="pt-B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9"/>
            <a:ext cx="1676400" cy="5851525"/>
          </a:xfrm>
        </p:spPr>
        <p:txBody>
          <a:bodyPr vert="eaVert"/>
          <a:lstStyle/>
          <a:p>
            <a:r>
              <a:rPr kumimoji="0" lang="pt-BR" smtClean="0"/>
              <a:t>Clique para editar o estilo do título mestre</a:t>
            </a:r>
            <a:endParaRPr kumimoji="0" lang="en-US"/>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4" name="Espaço Reservado para Data 3"/>
          <p:cNvSpPr>
            <a:spLocks noGrp="1"/>
          </p:cNvSpPr>
          <p:nvPr>
            <p:ph type="dt" sz="half" idx="10"/>
          </p:nvPr>
        </p:nvSpPr>
        <p:spPr/>
        <p:txBody>
          <a:bodyPr/>
          <a:lstStyle/>
          <a:p>
            <a:fld id="{54668A03-9A8C-42B7-B5A5-7046E425A4D9}" type="datetimeFigureOut">
              <a:rPr lang="pt-BR" smtClean="0"/>
              <a:pPr/>
              <a:t>23/09/2021</a:t>
            </a:fld>
            <a:endParaRPr lang="pt-BR" dirty="0"/>
          </a:p>
        </p:txBody>
      </p:sp>
      <p:sp>
        <p:nvSpPr>
          <p:cNvPr id="5" name="Espaço Reservado para Rodapé 4"/>
          <p:cNvSpPr>
            <a:spLocks noGrp="1"/>
          </p:cNvSpPr>
          <p:nvPr>
            <p:ph type="ftr" sz="quarter" idx="11"/>
          </p:nvPr>
        </p:nvSpPr>
        <p:spPr/>
        <p:txBody>
          <a:bodyPr/>
          <a:lstStyle/>
          <a:p>
            <a:endParaRPr lang="pt-BR" dirty="0"/>
          </a:p>
        </p:txBody>
      </p:sp>
      <p:sp>
        <p:nvSpPr>
          <p:cNvPr id="6" name="Espaço Reservado para Número de Slide 5"/>
          <p:cNvSpPr>
            <a:spLocks noGrp="1"/>
          </p:cNvSpPr>
          <p:nvPr>
            <p:ph type="sldNum" sz="quarter" idx="12"/>
          </p:nvPr>
        </p:nvSpPr>
        <p:spPr/>
        <p:txBody>
          <a:bodyPr/>
          <a:lstStyle/>
          <a:p>
            <a:fld id="{146E39C4-0053-418A-9402-697E15BA8B82}" type="slidenum">
              <a:rPr lang="pt-BR" smtClean="0"/>
              <a:pPr/>
              <a:t>‹nº›</a:t>
            </a:fld>
            <a:endParaRPr lang="pt-B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kumimoji="0" lang="pt-BR" smtClean="0"/>
              <a:t>Clique para editar o estilo do título mestre</a:t>
            </a:r>
            <a:endParaRPr kumimoji="0" lang="en-US"/>
          </a:p>
        </p:txBody>
      </p:sp>
      <p:sp>
        <p:nvSpPr>
          <p:cNvPr id="8" name="Espaço Reservado para Conteúdo 7"/>
          <p:cNvSpPr>
            <a:spLocks noGrp="1"/>
          </p:cNvSpPr>
          <p:nvPr>
            <p:ph sz="quarter" idx="1"/>
          </p:nvPr>
        </p:nvSpPr>
        <p:spPr>
          <a:xfrm>
            <a:off x="457200" y="1600200"/>
            <a:ext cx="7467600" cy="4873752"/>
          </a:xfrm>
        </p:spPr>
        <p:txBody>
          <a:bodyPr/>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7" name="Espaço Reservado para Data 6"/>
          <p:cNvSpPr>
            <a:spLocks noGrp="1"/>
          </p:cNvSpPr>
          <p:nvPr>
            <p:ph type="dt" sz="half" idx="14"/>
          </p:nvPr>
        </p:nvSpPr>
        <p:spPr/>
        <p:txBody>
          <a:bodyPr rtlCol="0"/>
          <a:lstStyle/>
          <a:p>
            <a:fld id="{54668A03-9A8C-42B7-B5A5-7046E425A4D9}" type="datetimeFigureOut">
              <a:rPr lang="pt-BR" smtClean="0"/>
              <a:pPr/>
              <a:t>23/09/2021</a:t>
            </a:fld>
            <a:endParaRPr lang="pt-BR" dirty="0"/>
          </a:p>
        </p:txBody>
      </p:sp>
      <p:sp>
        <p:nvSpPr>
          <p:cNvPr id="9" name="Espaço Reservado para Número de Slide 8"/>
          <p:cNvSpPr>
            <a:spLocks noGrp="1"/>
          </p:cNvSpPr>
          <p:nvPr>
            <p:ph type="sldNum" sz="quarter" idx="15"/>
          </p:nvPr>
        </p:nvSpPr>
        <p:spPr/>
        <p:txBody>
          <a:bodyPr rtlCol="0"/>
          <a:lstStyle/>
          <a:p>
            <a:fld id="{146E39C4-0053-418A-9402-697E15BA8B82}" type="slidenum">
              <a:rPr lang="pt-BR" smtClean="0"/>
              <a:pPr/>
              <a:t>‹nº›</a:t>
            </a:fld>
            <a:endParaRPr lang="pt-BR" dirty="0"/>
          </a:p>
        </p:txBody>
      </p:sp>
      <p:sp>
        <p:nvSpPr>
          <p:cNvPr id="10" name="Espaço Reservado para Rodapé 9"/>
          <p:cNvSpPr>
            <a:spLocks noGrp="1"/>
          </p:cNvSpPr>
          <p:nvPr>
            <p:ph type="ftr" sz="quarter" idx="16"/>
          </p:nvPr>
        </p:nvSpPr>
        <p:spPr/>
        <p:txBody>
          <a:bodyPr rtlCol="0"/>
          <a:lstStyle/>
          <a:p>
            <a:endParaRPr lang="pt-B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bg>
      <p:bgRef idx="1001">
        <a:schemeClr val="bg2"/>
      </p:bgRef>
    </p:bg>
    <p:spTree>
      <p:nvGrpSpPr>
        <p:cNvPr id="1" name=""/>
        <p:cNvGrpSpPr/>
        <p:nvPr/>
      </p:nvGrpSpPr>
      <p:grpSpPr>
        <a:xfrm>
          <a:off x="0" y="0"/>
          <a:ext cx="0" cy="0"/>
          <a:chOff x="0" y="0"/>
          <a:chExt cx="0" cy="0"/>
        </a:xfrm>
      </p:grpSpPr>
      <p:sp>
        <p:nvSpPr>
          <p:cNvPr id="2" name="Título 1"/>
          <p:cNvSpPr>
            <a:spLocks noGrp="1"/>
          </p:cNvSpPr>
          <p:nvPr>
            <p:ph type="title"/>
          </p:nvPr>
        </p:nvSpPr>
        <p:spPr>
          <a:xfrm>
            <a:off x="2286000" y="2895600"/>
            <a:ext cx="6172200" cy="2053590"/>
          </a:xfrm>
        </p:spPr>
        <p:txBody>
          <a:bodyPr/>
          <a:lstStyle>
            <a:lvl1pPr algn="l">
              <a:buNone/>
              <a:defRPr sz="3000" b="1" cap="small" baseline="0"/>
            </a:lvl1pPr>
          </a:lstStyle>
          <a:p>
            <a:r>
              <a:rPr kumimoji="0" lang="pt-BR" smtClean="0"/>
              <a:t>Clique para editar o estilo do título mestre</a:t>
            </a:r>
            <a:endParaRPr kumimoji="0" lang="en-US"/>
          </a:p>
        </p:txBody>
      </p:sp>
      <p:sp>
        <p:nvSpPr>
          <p:cNvPr id="3" name="Espaço Reservado para Texto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pt-BR" smtClean="0"/>
              <a:t>Clique para editar os estilos do texto mestre</a:t>
            </a:r>
          </a:p>
        </p:txBody>
      </p:sp>
      <p:sp>
        <p:nvSpPr>
          <p:cNvPr id="4" name="Espaço Reservado para Data 3"/>
          <p:cNvSpPr>
            <a:spLocks noGrp="1"/>
          </p:cNvSpPr>
          <p:nvPr>
            <p:ph type="dt" sz="half" idx="10"/>
          </p:nvPr>
        </p:nvSpPr>
        <p:spPr bwMode="auto">
          <a:xfrm rot="5400000">
            <a:off x="7763256" y="1170432"/>
            <a:ext cx="2286000" cy="381000"/>
          </a:xfrm>
        </p:spPr>
        <p:txBody>
          <a:bodyPr/>
          <a:lstStyle/>
          <a:p>
            <a:fld id="{54668A03-9A8C-42B7-B5A5-7046E425A4D9}" type="datetimeFigureOut">
              <a:rPr lang="pt-BR" smtClean="0"/>
              <a:pPr/>
              <a:t>23/09/2021</a:t>
            </a:fld>
            <a:endParaRPr lang="pt-BR" dirty="0"/>
          </a:p>
        </p:txBody>
      </p:sp>
      <p:sp>
        <p:nvSpPr>
          <p:cNvPr id="5" name="Espaço Reservado para Rodapé 4"/>
          <p:cNvSpPr>
            <a:spLocks noGrp="1"/>
          </p:cNvSpPr>
          <p:nvPr>
            <p:ph type="ftr" sz="quarter" idx="11"/>
          </p:nvPr>
        </p:nvSpPr>
        <p:spPr bwMode="auto">
          <a:xfrm rot="5400000">
            <a:off x="7077456" y="4178808"/>
            <a:ext cx="3657600" cy="384048"/>
          </a:xfrm>
        </p:spPr>
        <p:txBody>
          <a:bodyPr/>
          <a:lstStyle/>
          <a:p>
            <a:endParaRPr lang="pt-BR" dirty="0"/>
          </a:p>
        </p:txBody>
      </p:sp>
      <p:sp>
        <p:nvSpPr>
          <p:cNvPr id="9" name="Retângulo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tângulo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Retângulo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tângulo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3" name="Conector reto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4" name="Conector reto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5" name="Conector reto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6" name="Conector reto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Conector reto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8" name="Retângulo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Elipse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Elipse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ipse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Elipse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ipse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Conector reto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6" name="Espaço Reservado para Número de Slide 5"/>
          <p:cNvSpPr>
            <a:spLocks noGrp="1"/>
          </p:cNvSpPr>
          <p:nvPr>
            <p:ph type="sldNum" sz="quarter" idx="12"/>
          </p:nvPr>
        </p:nvSpPr>
        <p:spPr bwMode="auto">
          <a:xfrm>
            <a:off x="1340616" y="4928702"/>
            <a:ext cx="609600" cy="517524"/>
          </a:xfrm>
        </p:spPr>
        <p:txBody>
          <a:bodyPr/>
          <a:lstStyle/>
          <a:p>
            <a:fld id="{146E39C4-0053-418A-9402-697E15BA8B82}" type="slidenum">
              <a:rPr lang="pt-BR" smtClean="0"/>
              <a:pPr/>
              <a:t>‹nº›</a:t>
            </a:fld>
            <a:endParaRPr lang="pt-BR"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kumimoji="0" lang="pt-BR" smtClean="0"/>
              <a:t>Clique para editar o estilo do título mestre</a:t>
            </a:r>
            <a:endParaRPr kumimoji="0" lang="en-US"/>
          </a:p>
        </p:txBody>
      </p:sp>
      <p:sp>
        <p:nvSpPr>
          <p:cNvPr id="5" name="Espaço Reservado para Data 4"/>
          <p:cNvSpPr>
            <a:spLocks noGrp="1"/>
          </p:cNvSpPr>
          <p:nvPr>
            <p:ph type="dt" sz="half" idx="10"/>
          </p:nvPr>
        </p:nvSpPr>
        <p:spPr/>
        <p:txBody>
          <a:bodyPr/>
          <a:lstStyle/>
          <a:p>
            <a:fld id="{54668A03-9A8C-42B7-B5A5-7046E425A4D9}" type="datetimeFigureOut">
              <a:rPr lang="pt-BR" smtClean="0"/>
              <a:pPr/>
              <a:t>23/09/2021</a:t>
            </a:fld>
            <a:endParaRPr lang="pt-BR" dirty="0"/>
          </a:p>
        </p:txBody>
      </p:sp>
      <p:sp>
        <p:nvSpPr>
          <p:cNvPr id="6" name="Espaço Reservado para Rodapé 5"/>
          <p:cNvSpPr>
            <a:spLocks noGrp="1"/>
          </p:cNvSpPr>
          <p:nvPr>
            <p:ph type="ftr" sz="quarter" idx="11"/>
          </p:nvPr>
        </p:nvSpPr>
        <p:spPr/>
        <p:txBody>
          <a:bodyPr/>
          <a:lstStyle/>
          <a:p>
            <a:endParaRPr lang="pt-BR" dirty="0"/>
          </a:p>
        </p:txBody>
      </p:sp>
      <p:sp>
        <p:nvSpPr>
          <p:cNvPr id="7" name="Espaço Reservado para Número de Slide 6"/>
          <p:cNvSpPr>
            <a:spLocks noGrp="1"/>
          </p:cNvSpPr>
          <p:nvPr>
            <p:ph type="sldNum" sz="quarter" idx="12"/>
          </p:nvPr>
        </p:nvSpPr>
        <p:spPr/>
        <p:txBody>
          <a:bodyPr/>
          <a:lstStyle/>
          <a:p>
            <a:fld id="{146E39C4-0053-418A-9402-697E15BA8B82}" type="slidenum">
              <a:rPr lang="pt-BR" smtClean="0"/>
              <a:pPr/>
              <a:t>‹nº›</a:t>
            </a:fld>
            <a:endParaRPr lang="pt-BR" dirty="0"/>
          </a:p>
        </p:txBody>
      </p:sp>
      <p:sp>
        <p:nvSpPr>
          <p:cNvPr id="9" name="Espaço Reservado para Conteúdo 8"/>
          <p:cNvSpPr>
            <a:spLocks noGrp="1"/>
          </p:cNvSpPr>
          <p:nvPr>
            <p:ph sz="quarter" idx="1"/>
          </p:nvPr>
        </p:nvSpPr>
        <p:spPr>
          <a:xfrm>
            <a:off x="457200" y="1600200"/>
            <a:ext cx="3657600" cy="4572000"/>
          </a:xfrm>
        </p:spPr>
        <p:txBody>
          <a:bodyPr/>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11" name="Espaço Reservado para Conteúdo 10"/>
          <p:cNvSpPr>
            <a:spLocks noGrp="1"/>
          </p:cNvSpPr>
          <p:nvPr>
            <p:ph sz="quarter" idx="2"/>
          </p:nvPr>
        </p:nvSpPr>
        <p:spPr>
          <a:xfrm>
            <a:off x="4270248" y="1600200"/>
            <a:ext cx="3657600" cy="4572000"/>
          </a:xfrm>
        </p:spPr>
        <p:txBody>
          <a:bodyPr/>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7543800" cy="1143000"/>
          </a:xfrm>
        </p:spPr>
        <p:txBody>
          <a:bodyPr anchor="b"/>
          <a:lstStyle>
            <a:lvl1pPr>
              <a:defRPr/>
            </a:lvl1pPr>
          </a:lstStyle>
          <a:p>
            <a:r>
              <a:rPr kumimoji="0" lang="pt-BR" smtClean="0"/>
              <a:t>Clique para editar o estilo do título mestre</a:t>
            </a:r>
            <a:endParaRPr kumimoji="0" lang="en-US"/>
          </a:p>
        </p:txBody>
      </p:sp>
      <p:sp>
        <p:nvSpPr>
          <p:cNvPr id="7" name="Espaço Reservado para Data 6"/>
          <p:cNvSpPr>
            <a:spLocks noGrp="1"/>
          </p:cNvSpPr>
          <p:nvPr>
            <p:ph type="dt" sz="half" idx="10"/>
          </p:nvPr>
        </p:nvSpPr>
        <p:spPr/>
        <p:txBody>
          <a:bodyPr/>
          <a:lstStyle/>
          <a:p>
            <a:fld id="{54668A03-9A8C-42B7-B5A5-7046E425A4D9}" type="datetimeFigureOut">
              <a:rPr lang="pt-BR" smtClean="0"/>
              <a:pPr/>
              <a:t>23/09/2021</a:t>
            </a:fld>
            <a:endParaRPr lang="pt-BR" dirty="0"/>
          </a:p>
        </p:txBody>
      </p:sp>
      <p:sp>
        <p:nvSpPr>
          <p:cNvPr id="8" name="Espaço Reservado para Rodapé 7"/>
          <p:cNvSpPr>
            <a:spLocks noGrp="1"/>
          </p:cNvSpPr>
          <p:nvPr>
            <p:ph type="ftr" sz="quarter" idx="11"/>
          </p:nvPr>
        </p:nvSpPr>
        <p:spPr/>
        <p:txBody>
          <a:bodyPr/>
          <a:lstStyle/>
          <a:p>
            <a:endParaRPr lang="pt-BR" dirty="0"/>
          </a:p>
        </p:txBody>
      </p:sp>
      <p:sp>
        <p:nvSpPr>
          <p:cNvPr id="9" name="Espaço Reservado para Número de Slide 8"/>
          <p:cNvSpPr>
            <a:spLocks noGrp="1"/>
          </p:cNvSpPr>
          <p:nvPr>
            <p:ph type="sldNum" sz="quarter" idx="12"/>
          </p:nvPr>
        </p:nvSpPr>
        <p:spPr/>
        <p:txBody>
          <a:bodyPr/>
          <a:lstStyle/>
          <a:p>
            <a:fld id="{146E39C4-0053-418A-9402-697E15BA8B82}" type="slidenum">
              <a:rPr lang="pt-BR" smtClean="0"/>
              <a:pPr/>
              <a:t>‹nº›</a:t>
            </a:fld>
            <a:endParaRPr lang="pt-BR" dirty="0"/>
          </a:p>
        </p:txBody>
      </p:sp>
      <p:sp>
        <p:nvSpPr>
          <p:cNvPr id="11" name="Espaço Reservado para Conteúdo 10"/>
          <p:cNvSpPr>
            <a:spLocks noGrp="1"/>
          </p:cNvSpPr>
          <p:nvPr>
            <p:ph sz="quarter" idx="2"/>
          </p:nvPr>
        </p:nvSpPr>
        <p:spPr>
          <a:xfrm>
            <a:off x="457200" y="2362200"/>
            <a:ext cx="3657600" cy="3886200"/>
          </a:xfrm>
        </p:spPr>
        <p:txBody>
          <a:bodyPr/>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13" name="Espaço Reservado para Conteúdo 12"/>
          <p:cNvSpPr>
            <a:spLocks noGrp="1"/>
          </p:cNvSpPr>
          <p:nvPr>
            <p:ph sz="quarter" idx="4"/>
          </p:nvPr>
        </p:nvSpPr>
        <p:spPr>
          <a:xfrm>
            <a:off x="4371975" y="2362200"/>
            <a:ext cx="3657600" cy="3886200"/>
          </a:xfrm>
        </p:spPr>
        <p:txBody>
          <a:bodyPr/>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12" name="Espaço Reservado para Texto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pt-BR" smtClean="0"/>
              <a:t>Clique para editar os estilos do texto mestre</a:t>
            </a:r>
          </a:p>
        </p:txBody>
      </p:sp>
      <p:sp>
        <p:nvSpPr>
          <p:cNvPr id="14" name="Espaço Reservado para Texto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pt-BR" smtClean="0"/>
              <a:t>Clique para editar os estilos do texto mestre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kumimoji="0" lang="pt-BR" smtClean="0"/>
              <a:t>Clique para editar o estilo do título mestre</a:t>
            </a:r>
            <a:endParaRPr kumimoji="0" lang="en-US"/>
          </a:p>
        </p:txBody>
      </p:sp>
      <p:sp>
        <p:nvSpPr>
          <p:cNvPr id="6" name="Espaço Reservado para Data 5"/>
          <p:cNvSpPr>
            <a:spLocks noGrp="1"/>
          </p:cNvSpPr>
          <p:nvPr>
            <p:ph type="dt" sz="half" idx="10"/>
          </p:nvPr>
        </p:nvSpPr>
        <p:spPr/>
        <p:txBody>
          <a:bodyPr rtlCol="0"/>
          <a:lstStyle/>
          <a:p>
            <a:fld id="{54668A03-9A8C-42B7-B5A5-7046E425A4D9}" type="datetimeFigureOut">
              <a:rPr lang="pt-BR" smtClean="0"/>
              <a:pPr/>
              <a:t>23/09/2021</a:t>
            </a:fld>
            <a:endParaRPr lang="pt-BR" dirty="0"/>
          </a:p>
        </p:txBody>
      </p:sp>
      <p:sp>
        <p:nvSpPr>
          <p:cNvPr id="7" name="Espaço Reservado para Número de Slide 6"/>
          <p:cNvSpPr>
            <a:spLocks noGrp="1"/>
          </p:cNvSpPr>
          <p:nvPr>
            <p:ph type="sldNum" sz="quarter" idx="11"/>
          </p:nvPr>
        </p:nvSpPr>
        <p:spPr/>
        <p:txBody>
          <a:bodyPr rtlCol="0"/>
          <a:lstStyle/>
          <a:p>
            <a:fld id="{146E39C4-0053-418A-9402-697E15BA8B82}" type="slidenum">
              <a:rPr lang="pt-BR" smtClean="0"/>
              <a:pPr/>
              <a:t>‹nº›</a:t>
            </a:fld>
            <a:endParaRPr lang="pt-BR" dirty="0"/>
          </a:p>
        </p:txBody>
      </p:sp>
      <p:sp>
        <p:nvSpPr>
          <p:cNvPr id="8" name="Espaço Reservado para Rodapé 7"/>
          <p:cNvSpPr>
            <a:spLocks noGrp="1"/>
          </p:cNvSpPr>
          <p:nvPr>
            <p:ph type="ftr" sz="quarter" idx="12"/>
          </p:nvPr>
        </p:nvSpPr>
        <p:spPr/>
        <p:txBody>
          <a:bodyPr rtlCol="0"/>
          <a:lstStyle/>
          <a:p>
            <a:endParaRPr lang="pt-B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54668A03-9A8C-42B7-B5A5-7046E425A4D9}" type="datetimeFigureOut">
              <a:rPr lang="pt-BR" smtClean="0"/>
              <a:pPr/>
              <a:t>23/09/2021</a:t>
            </a:fld>
            <a:endParaRPr lang="pt-BR" dirty="0"/>
          </a:p>
        </p:txBody>
      </p:sp>
      <p:sp>
        <p:nvSpPr>
          <p:cNvPr id="3" name="Espaço Reservado para Rodapé 2"/>
          <p:cNvSpPr>
            <a:spLocks noGrp="1"/>
          </p:cNvSpPr>
          <p:nvPr>
            <p:ph type="ftr" sz="quarter" idx="11"/>
          </p:nvPr>
        </p:nvSpPr>
        <p:spPr/>
        <p:txBody>
          <a:bodyPr/>
          <a:lstStyle/>
          <a:p>
            <a:endParaRPr lang="pt-BR" dirty="0"/>
          </a:p>
        </p:txBody>
      </p:sp>
      <p:sp>
        <p:nvSpPr>
          <p:cNvPr id="4" name="Espaço Reservado para Número de Slide 3"/>
          <p:cNvSpPr>
            <a:spLocks noGrp="1"/>
          </p:cNvSpPr>
          <p:nvPr>
            <p:ph type="sldNum" sz="quarter" idx="12"/>
          </p:nvPr>
        </p:nvSpPr>
        <p:spPr/>
        <p:txBody>
          <a:bodyPr/>
          <a:lstStyle/>
          <a:p>
            <a:fld id="{146E39C4-0053-418A-9402-697E15BA8B82}" type="slidenum">
              <a:rPr lang="pt-BR" smtClean="0"/>
              <a:pPr/>
              <a:t>‹nº›</a:t>
            </a:fld>
            <a:endParaRPr lang="pt-B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bg>
      <p:bgRef idx="1001">
        <a:schemeClr val="bg1"/>
      </p:bgRef>
    </p:bg>
    <p:spTree>
      <p:nvGrpSpPr>
        <p:cNvPr id="1" name=""/>
        <p:cNvGrpSpPr/>
        <p:nvPr/>
      </p:nvGrpSpPr>
      <p:grpSpPr>
        <a:xfrm>
          <a:off x="0" y="0"/>
          <a:ext cx="0" cy="0"/>
          <a:chOff x="0" y="0"/>
          <a:chExt cx="0" cy="0"/>
        </a:xfrm>
      </p:grpSpPr>
      <p:sp>
        <p:nvSpPr>
          <p:cNvPr id="10" name="Conector reto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ítulo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pt-BR" smtClean="0"/>
              <a:t>Clique para editar o estilo do título mestre</a:t>
            </a:r>
            <a:endParaRPr kumimoji="0" lang="en-US"/>
          </a:p>
        </p:txBody>
      </p:sp>
      <p:sp>
        <p:nvSpPr>
          <p:cNvPr id="3" name="Espaço Reservado para Texto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pt-BR" smtClean="0"/>
              <a:t>Clique para editar os estilos do texto mestre</a:t>
            </a:r>
          </a:p>
        </p:txBody>
      </p:sp>
      <p:sp>
        <p:nvSpPr>
          <p:cNvPr id="8" name="Conector reto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Conector reto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Conector reto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2" name="Retângulo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3" name="Conector reto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4" name="Elipse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Espaço Reservado para Conteúdo 17"/>
          <p:cNvSpPr>
            <a:spLocks noGrp="1"/>
          </p:cNvSpPr>
          <p:nvPr>
            <p:ph sz="quarter" idx="1"/>
          </p:nvPr>
        </p:nvSpPr>
        <p:spPr>
          <a:xfrm>
            <a:off x="304800" y="274320"/>
            <a:ext cx="5638800" cy="6327648"/>
          </a:xfrm>
        </p:spPr>
        <p:txBody>
          <a:bodyPr/>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21" name="Espaço Reservado para Data 20"/>
          <p:cNvSpPr>
            <a:spLocks noGrp="1"/>
          </p:cNvSpPr>
          <p:nvPr>
            <p:ph type="dt" sz="half" idx="14"/>
          </p:nvPr>
        </p:nvSpPr>
        <p:spPr/>
        <p:txBody>
          <a:bodyPr rtlCol="0"/>
          <a:lstStyle/>
          <a:p>
            <a:fld id="{54668A03-9A8C-42B7-B5A5-7046E425A4D9}" type="datetimeFigureOut">
              <a:rPr lang="pt-BR" smtClean="0"/>
              <a:pPr/>
              <a:t>23/09/2021</a:t>
            </a:fld>
            <a:endParaRPr lang="pt-BR" dirty="0"/>
          </a:p>
        </p:txBody>
      </p:sp>
      <p:sp>
        <p:nvSpPr>
          <p:cNvPr id="22" name="Espaço Reservado para Número de Slide 21"/>
          <p:cNvSpPr>
            <a:spLocks noGrp="1"/>
          </p:cNvSpPr>
          <p:nvPr>
            <p:ph type="sldNum" sz="quarter" idx="15"/>
          </p:nvPr>
        </p:nvSpPr>
        <p:spPr/>
        <p:txBody>
          <a:bodyPr rtlCol="0"/>
          <a:lstStyle/>
          <a:p>
            <a:fld id="{146E39C4-0053-418A-9402-697E15BA8B82}" type="slidenum">
              <a:rPr lang="pt-BR" smtClean="0"/>
              <a:pPr/>
              <a:t>‹nº›</a:t>
            </a:fld>
            <a:endParaRPr lang="pt-BR" dirty="0"/>
          </a:p>
        </p:txBody>
      </p:sp>
      <p:sp>
        <p:nvSpPr>
          <p:cNvPr id="23" name="Espaço Reservado para Rodapé 22"/>
          <p:cNvSpPr>
            <a:spLocks noGrp="1"/>
          </p:cNvSpPr>
          <p:nvPr>
            <p:ph type="ftr" sz="quarter" idx="16"/>
          </p:nvPr>
        </p:nvSpPr>
        <p:spPr/>
        <p:txBody>
          <a:bodyPr rtlCol="0"/>
          <a:lstStyle/>
          <a:p>
            <a:endParaRPr lang="pt-BR"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9" name="Conector reto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3" name="Elipse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ítulo 1"/>
          <p:cNvSpPr>
            <a:spLocks noGrp="1"/>
          </p:cNvSpPr>
          <p:nvPr>
            <p:ph type="title"/>
          </p:nvPr>
        </p:nvSpPr>
        <p:spPr>
          <a:xfrm rot="5400000">
            <a:off x="3350133" y="3200400"/>
            <a:ext cx="6309360" cy="457200"/>
          </a:xfrm>
        </p:spPr>
        <p:txBody>
          <a:bodyPr anchor="b"/>
          <a:lstStyle>
            <a:lvl1pPr algn="l">
              <a:buNone/>
              <a:defRPr sz="2000" b="1"/>
            </a:lvl1pPr>
          </a:lstStyle>
          <a:p>
            <a:r>
              <a:rPr kumimoji="0" lang="pt-BR" smtClean="0"/>
              <a:t>Clique para editar o estilo do título mestre</a:t>
            </a:r>
            <a:endParaRPr kumimoji="0" lang="en-US"/>
          </a:p>
        </p:txBody>
      </p:sp>
      <p:sp>
        <p:nvSpPr>
          <p:cNvPr id="3" name="Espaço Reservado para Imagem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pt-BR" dirty="0" smtClean="0"/>
              <a:t>Clique no ícone para adicionar uma imagem</a:t>
            </a:r>
            <a:endParaRPr kumimoji="0" lang="en-US" dirty="0"/>
          </a:p>
        </p:txBody>
      </p:sp>
      <p:sp>
        <p:nvSpPr>
          <p:cNvPr id="4" name="Espaço Reservado para Texto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pt-BR" smtClean="0"/>
              <a:t>Clique para editar os estilos do texto mestre</a:t>
            </a:r>
          </a:p>
        </p:txBody>
      </p:sp>
      <p:sp>
        <p:nvSpPr>
          <p:cNvPr id="10" name="Conector reto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Retângulo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ector reto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9" name="Conector reto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Conector reto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Espaço Reservado para Data 16"/>
          <p:cNvSpPr>
            <a:spLocks noGrp="1"/>
          </p:cNvSpPr>
          <p:nvPr>
            <p:ph type="dt" sz="half" idx="10"/>
          </p:nvPr>
        </p:nvSpPr>
        <p:spPr/>
        <p:txBody>
          <a:bodyPr rtlCol="0"/>
          <a:lstStyle/>
          <a:p>
            <a:fld id="{54668A03-9A8C-42B7-B5A5-7046E425A4D9}" type="datetimeFigureOut">
              <a:rPr lang="pt-BR" smtClean="0"/>
              <a:pPr/>
              <a:t>23/09/2021</a:t>
            </a:fld>
            <a:endParaRPr lang="pt-BR" dirty="0"/>
          </a:p>
        </p:txBody>
      </p:sp>
      <p:sp>
        <p:nvSpPr>
          <p:cNvPr id="18" name="Espaço Reservado para Número de Slide 17"/>
          <p:cNvSpPr>
            <a:spLocks noGrp="1"/>
          </p:cNvSpPr>
          <p:nvPr>
            <p:ph type="sldNum" sz="quarter" idx="11"/>
          </p:nvPr>
        </p:nvSpPr>
        <p:spPr/>
        <p:txBody>
          <a:bodyPr rtlCol="0"/>
          <a:lstStyle/>
          <a:p>
            <a:fld id="{146E39C4-0053-418A-9402-697E15BA8B82}" type="slidenum">
              <a:rPr lang="pt-BR" smtClean="0"/>
              <a:pPr/>
              <a:t>‹nº›</a:t>
            </a:fld>
            <a:endParaRPr lang="pt-BR" dirty="0"/>
          </a:p>
        </p:txBody>
      </p:sp>
      <p:sp>
        <p:nvSpPr>
          <p:cNvPr id="21" name="Espaço Reservado para Rodapé 20"/>
          <p:cNvSpPr>
            <a:spLocks noGrp="1"/>
          </p:cNvSpPr>
          <p:nvPr>
            <p:ph type="ftr" sz="quarter" idx="12"/>
          </p:nvPr>
        </p:nvSpPr>
        <p:spPr/>
        <p:txBody>
          <a:bodyPr rtlCol="0"/>
          <a:lstStyle/>
          <a:p>
            <a:endParaRPr lang="pt-B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Conector reto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Espaço Reservado para Título 21"/>
          <p:cNvSpPr>
            <a:spLocks noGrp="1"/>
          </p:cNvSpPr>
          <p:nvPr>
            <p:ph type="title"/>
          </p:nvPr>
        </p:nvSpPr>
        <p:spPr>
          <a:xfrm>
            <a:off x="457200" y="274638"/>
            <a:ext cx="7467600" cy="1143000"/>
          </a:xfrm>
          <a:prstGeom prst="rect">
            <a:avLst/>
          </a:prstGeom>
        </p:spPr>
        <p:txBody>
          <a:bodyPr vert="horz" anchor="b">
            <a:normAutofit/>
          </a:bodyPr>
          <a:lstStyle/>
          <a:p>
            <a:r>
              <a:rPr kumimoji="0" lang="pt-BR" smtClean="0"/>
              <a:t>Clique para editar o estilo do título mestre</a:t>
            </a:r>
            <a:endParaRPr kumimoji="0" lang="en-US"/>
          </a:p>
        </p:txBody>
      </p:sp>
      <p:sp>
        <p:nvSpPr>
          <p:cNvPr id="13" name="Espaço Reservado para Texto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pt-BR" smtClean="0"/>
              <a:t>Clique para editar os estilos do texto mestre</a:t>
            </a:r>
          </a:p>
          <a:p>
            <a:pPr lvl="1" eaLnBrk="1" latinLnBrk="0" hangingPunct="1"/>
            <a:r>
              <a:rPr kumimoji="0" lang="pt-BR" smtClean="0"/>
              <a:t>Segundo nível</a:t>
            </a:r>
          </a:p>
          <a:p>
            <a:pPr lvl="2" eaLnBrk="1" latinLnBrk="0" hangingPunct="1"/>
            <a:r>
              <a:rPr kumimoji="0" lang="pt-BR" smtClean="0"/>
              <a:t>Terceiro nível</a:t>
            </a:r>
          </a:p>
          <a:p>
            <a:pPr lvl="3" eaLnBrk="1" latinLnBrk="0" hangingPunct="1"/>
            <a:r>
              <a:rPr kumimoji="0" lang="pt-BR" smtClean="0"/>
              <a:t>Quarto nível</a:t>
            </a:r>
          </a:p>
          <a:p>
            <a:pPr lvl="4" eaLnBrk="1" latinLnBrk="0" hangingPunct="1"/>
            <a:r>
              <a:rPr kumimoji="0" lang="pt-BR" smtClean="0"/>
              <a:t>Quinto nível</a:t>
            </a:r>
            <a:endParaRPr kumimoji="0" lang="en-US"/>
          </a:p>
        </p:txBody>
      </p:sp>
      <p:sp>
        <p:nvSpPr>
          <p:cNvPr id="14" name="Espaço Reservado para Data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54668A03-9A8C-42B7-B5A5-7046E425A4D9}" type="datetimeFigureOut">
              <a:rPr lang="pt-BR" smtClean="0"/>
              <a:pPr/>
              <a:t>23/09/2021</a:t>
            </a:fld>
            <a:endParaRPr lang="pt-BR" dirty="0"/>
          </a:p>
        </p:txBody>
      </p:sp>
      <p:sp>
        <p:nvSpPr>
          <p:cNvPr id="3" name="Espaço Reservado para Rodapé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pt-BR" dirty="0"/>
          </a:p>
        </p:txBody>
      </p:sp>
      <p:sp>
        <p:nvSpPr>
          <p:cNvPr id="7" name="Conector reto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Conector reto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Retângulo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Conector reto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2" name="Elipse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spaço Reservado para Número de Slide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146E39C4-0053-418A-9402-697E15BA8B82}" type="slidenum">
              <a:rPr lang="pt-BR" smtClean="0"/>
              <a:pPr/>
              <a:t>‹nº›</a:t>
            </a:fld>
            <a:endParaRPr lang="pt-BR" dirty="0"/>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diagramColors" Target="../diagrams/colors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6.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7.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8.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9.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0.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xml.rels><?xml version="1.0" encoding="UTF-8" standalone="yes"?>
<Relationships xmlns="http://schemas.openxmlformats.org/package/2006/relationships"><Relationship Id="rId3" Type="http://schemas.openxmlformats.org/officeDocument/2006/relationships/hyperlink" Target="https://www.scrum.as/academy.php"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2.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3.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4.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diagramColors" Target="../diagrams/colors15.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diagramColors" Target="../diagrams/colors16.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7.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diagramColors" Target="../diagrams/colors18.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QuickStyle" Target="../diagrams/quickStyle18.xml"/><Relationship Id="rId5" Type="http://schemas.openxmlformats.org/officeDocument/2006/relationships/diagramLayout" Target="../diagrams/layout18.xml"/><Relationship Id="rId4" Type="http://schemas.openxmlformats.org/officeDocument/2006/relationships/diagramData" Target="../diagrams/data18.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9.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0.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21.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22.xml"/><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23.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pt-BR" dirty="0" smtClean="0"/>
              <a:t>Certificado Scrum</a:t>
            </a:r>
            <a:endParaRPr lang="pt-BR" dirty="0"/>
          </a:p>
        </p:txBody>
      </p:sp>
      <p:sp>
        <p:nvSpPr>
          <p:cNvPr id="3" name="Subtítulo 2"/>
          <p:cNvSpPr>
            <a:spLocks noGrp="1"/>
          </p:cNvSpPr>
          <p:nvPr>
            <p:ph type="subTitle" idx="1"/>
          </p:nvPr>
        </p:nvSpPr>
        <p:spPr/>
        <p:txBody>
          <a:bodyPr/>
          <a:lstStyle/>
          <a:p>
            <a:r>
              <a:rPr lang="pt-BR" dirty="0" smtClean="0"/>
              <a:t>Apresentação feita somente com o propósito para estudo pessoal. Tradução própria.</a:t>
            </a:r>
            <a:endParaRPr lang="pt-B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2.1.2 Os doze princípios ágeis</a:t>
            </a:r>
            <a:br>
              <a:rPr lang="pt-BR" dirty="0" smtClean="0"/>
            </a:br>
            <a:endParaRPr lang="pt-BR" dirty="0"/>
          </a:p>
        </p:txBody>
      </p:sp>
      <p:sp>
        <p:nvSpPr>
          <p:cNvPr id="3" name="Espaço Reservado para Conteúdo 2"/>
          <p:cNvSpPr>
            <a:spLocks noGrp="1"/>
          </p:cNvSpPr>
          <p:nvPr>
            <p:ph sz="quarter" idx="1"/>
          </p:nvPr>
        </p:nvSpPr>
        <p:spPr>
          <a:xfrm>
            <a:off x="457200" y="1071546"/>
            <a:ext cx="7467600" cy="5715016"/>
          </a:xfrm>
        </p:spPr>
        <p:txBody>
          <a:bodyPr>
            <a:normAutofit fontScale="85000" lnSpcReduction="20000"/>
          </a:bodyPr>
          <a:lstStyle/>
          <a:p>
            <a:pPr marL="228600" indent="-228600">
              <a:buFont typeface="+mj-lt"/>
              <a:buAutoNum type="arabicPeriod"/>
            </a:pPr>
            <a:r>
              <a:rPr lang="pt-BR" dirty="0" smtClean="0"/>
              <a:t>Satisfazer o cliente por meio da entrega antecipada e contínua de software com valor</a:t>
            </a:r>
          </a:p>
          <a:p>
            <a:pPr marL="228600" indent="-228600">
              <a:buFont typeface="+mj-lt"/>
              <a:buAutoNum type="arabicPeriod"/>
            </a:pPr>
            <a:r>
              <a:rPr lang="pt-BR" dirty="0" smtClean="0"/>
              <a:t>Mudanças de requisitos são bem-vindas, mesmo no final do desenvolvimento</a:t>
            </a:r>
          </a:p>
          <a:p>
            <a:pPr marL="228600" indent="-228600">
              <a:buFont typeface="+mj-lt"/>
              <a:buAutoNum type="arabicPeriod"/>
            </a:pPr>
            <a:r>
              <a:rPr lang="pt-BR" dirty="0" smtClean="0"/>
              <a:t>Freqüência da entrega de funções do software deve ser entre semanas ou meses</a:t>
            </a:r>
          </a:p>
          <a:p>
            <a:pPr marL="228600" indent="-228600">
              <a:buFont typeface="+mj-lt"/>
              <a:buAutoNum type="arabicPeriod"/>
            </a:pPr>
            <a:r>
              <a:rPr lang="pt-BR" dirty="0" smtClean="0"/>
              <a:t>A área de negócio e desenvolvedores precisam trabalhar juntos</a:t>
            </a:r>
          </a:p>
          <a:p>
            <a:pPr marL="228600" indent="-228600">
              <a:buFont typeface="+mj-lt"/>
              <a:buAutoNum type="arabicPeriod"/>
            </a:pPr>
            <a:r>
              <a:rPr lang="pt-BR" dirty="0" smtClean="0"/>
              <a:t>Construa projetos com indivíduos motivados, que precisam de ambiente e suporte</a:t>
            </a:r>
          </a:p>
          <a:p>
            <a:pPr marL="228600" indent="-228600">
              <a:buFont typeface="+mj-lt"/>
              <a:buAutoNum type="arabicPeriod"/>
            </a:pPr>
            <a:r>
              <a:rPr lang="pt-BR" dirty="0" smtClean="0"/>
              <a:t>Conversa cara a cara é mais eficiente e eficaz para transmitir informações</a:t>
            </a:r>
          </a:p>
          <a:p>
            <a:pPr marL="228600" indent="-228600">
              <a:buFont typeface="+mj-lt"/>
              <a:buAutoNum type="arabicPeriod"/>
            </a:pPr>
            <a:r>
              <a:rPr lang="pt-BR" dirty="0" smtClean="0"/>
              <a:t>Software funcional é a principal medida de progresso</a:t>
            </a:r>
          </a:p>
          <a:p>
            <a:pPr marL="228600" indent="-228600">
              <a:buFont typeface="+mj-lt"/>
              <a:buAutoNum type="arabicPeriod"/>
            </a:pPr>
            <a:r>
              <a:rPr lang="pt-BR" dirty="0" smtClean="0"/>
              <a:t>Processos ágeis promovem o desenvolvimento sustentável</a:t>
            </a:r>
          </a:p>
          <a:p>
            <a:pPr marL="228600" indent="-228600">
              <a:buFont typeface="+mj-lt"/>
              <a:buAutoNum type="arabicPeriod"/>
            </a:pPr>
            <a:r>
              <a:rPr lang="pt-BR" dirty="0" smtClean="0"/>
              <a:t>Excelência técnica e bom design aumentam a agilidade</a:t>
            </a:r>
          </a:p>
          <a:p>
            <a:pPr marL="228600" indent="-228600">
              <a:buFont typeface="+mj-lt"/>
              <a:buAutoNum type="arabicPeriod"/>
            </a:pPr>
            <a:r>
              <a:rPr lang="pt-BR" dirty="0" smtClean="0"/>
              <a:t>Simplicidade</a:t>
            </a:r>
          </a:p>
          <a:p>
            <a:pPr marL="228600" indent="-228600">
              <a:buFont typeface="+mj-lt"/>
              <a:buAutoNum type="arabicPeriod"/>
            </a:pPr>
            <a:r>
              <a:rPr lang="pt-BR" dirty="0" smtClean="0"/>
              <a:t>Equipes auto-organizadas</a:t>
            </a:r>
          </a:p>
          <a:p>
            <a:pPr marL="228600" indent="-228600">
              <a:buFont typeface="+mj-lt"/>
              <a:buAutoNum type="arabicPeriod"/>
            </a:pPr>
            <a:r>
              <a:rPr lang="pt-BR" dirty="0" smtClean="0"/>
              <a:t>Equipe reflete sobre como se tornar mais eficaz e, em seguida, sintoniza e ajusta seu comportamento</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Scrum Pillars"/>
          <p:cNvPicPr>
            <a:picLocks noChangeAspect="1" noChangeArrowheads="1"/>
          </p:cNvPicPr>
          <p:nvPr/>
        </p:nvPicPr>
        <p:blipFill>
          <a:blip r:embed="rId3"/>
          <a:srcRect l="19259" r="18963" b="24332"/>
          <a:stretch>
            <a:fillRect/>
          </a:stretch>
        </p:blipFill>
        <p:spPr bwMode="auto">
          <a:xfrm>
            <a:off x="4357686" y="4000504"/>
            <a:ext cx="4374307" cy="2857496"/>
          </a:xfrm>
          <a:prstGeom prst="rect">
            <a:avLst/>
          </a:prstGeom>
          <a:noFill/>
        </p:spPr>
      </p:pic>
      <p:sp>
        <p:nvSpPr>
          <p:cNvPr id="2" name="Título 1"/>
          <p:cNvSpPr>
            <a:spLocks noGrp="1"/>
          </p:cNvSpPr>
          <p:nvPr>
            <p:ph type="title"/>
          </p:nvPr>
        </p:nvSpPr>
        <p:spPr>
          <a:xfrm>
            <a:off x="457200" y="274638"/>
            <a:ext cx="7467600" cy="1143000"/>
          </a:xfrm>
        </p:spPr>
        <p:txBody>
          <a:bodyPr/>
          <a:lstStyle/>
          <a:p>
            <a:r>
              <a:rPr lang="pt-BR" dirty="0" smtClean="0"/>
              <a:t>2.2 Os Três Pilares do Scrum</a:t>
            </a:r>
            <a:br>
              <a:rPr lang="pt-BR" dirty="0" smtClean="0"/>
            </a:br>
            <a:endParaRPr lang="pt-BR" dirty="0"/>
          </a:p>
        </p:txBody>
      </p:sp>
      <p:graphicFrame>
        <p:nvGraphicFramePr>
          <p:cNvPr id="4" name="Espaço Reservado para Conteúdo 3"/>
          <p:cNvGraphicFramePr>
            <a:graphicFrameLocks noGrp="1"/>
          </p:cNvGraphicFramePr>
          <p:nvPr>
            <p:ph sz="quarter" idx="1"/>
          </p:nvPr>
        </p:nvGraphicFramePr>
        <p:xfrm>
          <a:off x="214282" y="857232"/>
          <a:ext cx="7358114" cy="60007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2.2.1 Transparência</a:t>
            </a:r>
            <a:endParaRPr lang="pt-BR" dirty="0"/>
          </a:p>
        </p:txBody>
      </p:sp>
      <p:sp>
        <p:nvSpPr>
          <p:cNvPr id="5" name="Espaço Reservado para Conteúdo 4"/>
          <p:cNvSpPr>
            <a:spLocks noGrp="1"/>
          </p:cNvSpPr>
          <p:nvPr>
            <p:ph sz="quarter" idx="1"/>
          </p:nvPr>
        </p:nvSpPr>
        <p:spPr>
          <a:xfrm>
            <a:off x="457200" y="4071942"/>
            <a:ext cx="7467600" cy="2402010"/>
          </a:xfrm>
        </p:spPr>
        <p:txBody>
          <a:bodyPr>
            <a:normAutofit/>
          </a:bodyPr>
          <a:lstStyle/>
          <a:p>
            <a:r>
              <a:rPr lang="pt-BR" dirty="0" smtClean="0"/>
              <a:t>Baixa transparência levam a decisões que diminuem o valor e aumentam o risco</a:t>
            </a:r>
          </a:p>
          <a:p>
            <a:r>
              <a:rPr lang="pt-BR" dirty="0" smtClean="0"/>
              <a:t>Transparência permite a inspeção</a:t>
            </a:r>
          </a:p>
          <a:p>
            <a:r>
              <a:rPr lang="pt-BR" dirty="0" smtClean="0"/>
              <a:t>A inspeção sem transparência é enganosa e pode levar ao retrabalho</a:t>
            </a:r>
          </a:p>
        </p:txBody>
      </p:sp>
      <p:graphicFrame>
        <p:nvGraphicFramePr>
          <p:cNvPr id="6" name="Espaço Reservado para Conteúdo 3"/>
          <p:cNvGraphicFramePr>
            <a:graphicFrameLocks/>
          </p:cNvGraphicFramePr>
          <p:nvPr/>
        </p:nvGraphicFramePr>
        <p:xfrm>
          <a:off x="457200" y="2028828"/>
          <a:ext cx="7467600" cy="14716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2.2.1 Transparência</a:t>
            </a:r>
            <a:endParaRPr lang="pt-BR" dirty="0"/>
          </a:p>
        </p:txBody>
      </p:sp>
      <p:graphicFrame>
        <p:nvGraphicFramePr>
          <p:cNvPr id="5" name="Espaço Reservado para Conteúdo 4"/>
          <p:cNvGraphicFramePr>
            <a:graphicFrameLocks noGrp="1"/>
          </p:cNvGraphicFramePr>
          <p:nvPr>
            <p:ph sz="quarter" idx="1"/>
          </p:nvPr>
        </p:nvGraphicFramePr>
        <p:xfrm>
          <a:off x="457200" y="1600200"/>
          <a:ext cx="5614998" cy="33289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tângulo de cantos arredondados 5"/>
          <p:cNvSpPr/>
          <p:nvPr/>
        </p:nvSpPr>
        <p:spPr>
          <a:xfrm>
            <a:off x="1643042" y="5357826"/>
            <a:ext cx="6429420" cy="128588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2400" dirty="0" smtClean="0"/>
              <a:t>“Através das ferramentas que os responsáveis ​​podem reconhecer</a:t>
            </a:r>
            <a:r>
              <a:rPr lang="pt-BR" sz="2400" baseline="0" dirty="0" smtClean="0"/>
              <a:t> </a:t>
            </a:r>
            <a:r>
              <a:rPr lang="pt-BR" sz="2400" dirty="0" smtClean="0"/>
              <a:t>e valorizar os esforços da equipe”</a:t>
            </a:r>
            <a:endParaRPr lang="pt-BR" sz="2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2.2.2 Inspeção</a:t>
            </a:r>
            <a:endParaRPr lang="pt-BR" dirty="0"/>
          </a:p>
        </p:txBody>
      </p:sp>
      <p:graphicFrame>
        <p:nvGraphicFramePr>
          <p:cNvPr id="5" name="Espaço Reservado para Conteúdo 4"/>
          <p:cNvGraphicFramePr>
            <a:graphicFrameLocks noGrp="1"/>
          </p:cNvGraphicFramePr>
          <p:nvPr>
            <p:ph sz="quarter" idx="1"/>
          </p:nvPr>
        </p:nvGraphicFramePr>
        <p:xfrm>
          <a:off x="457200" y="1000108"/>
          <a:ext cx="7467600" cy="54738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2.2.3 Adaptação</a:t>
            </a:r>
            <a:endParaRPr lang="pt-BR" dirty="0"/>
          </a:p>
        </p:txBody>
      </p:sp>
      <p:graphicFrame>
        <p:nvGraphicFramePr>
          <p:cNvPr id="4" name="Espaço Reservado para Conteúdo 3"/>
          <p:cNvGraphicFramePr>
            <a:graphicFrameLocks noGrp="1"/>
          </p:cNvGraphicFramePr>
          <p:nvPr>
            <p:ph sz="quarter" idx="1"/>
          </p:nvPr>
        </p:nvGraphicFramePr>
        <p:xfrm>
          <a:off x="2500298" y="0"/>
          <a:ext cx="7072330" cy="65722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aixaDeTexto 4"/>
          <p:cNvSpPr txBox="1"/>
          <p:nvPr/>
        </p:nvSpPr>
        <p:spPr>
          <a:xfrm>
            <a:off x="1071538" y="5214950"/>
            <a:ext cx="2928958" cy="1477328"/>
          </a:xfrm>
          <a:prstGeom prst="rect">
            <a:avLst/>
          </a:prstGeom>
          <a:noFill/>
        </p:spPr>
        <p:txBody>
          <a:bodyPr wrap="square" rtlCol="0">
            <a:spAutoFit/>
          </a:bodyPr>
          <a:lstStyle/>
          <a:p>
            <a:r>
              <a:rPr lang="pt-BR" dirty="0" smtClean="0"/>
              <a:t>“A adaptação se torna mais difícil quando as pessoas envolvidas não são capacitadas ou auto-gerenciadas”</a:t>
            </a:r>
            <a:endParaRPr lang="pt-B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3.0 Cinco Valores Scrum</a:t>
            </a:r>
            <a:endParaRPr lang="pt-BR" dirty="0"/>
          </a:p>
        </p:txBody>
      </p:sp>
      <p:pic>
        <p:nvPicPr>
          <p:cNvPr id="51202" name="Picture 2" descr="Scrum Values"/>
          <p:cNvPicPr>
            <a:picLocks noGrp="1" noChangeAspect="1" noChangeArrowheads="1"/>
          </p:cNvPicPr>
          <p:nvPr>
            <p:ph sz="quarter" idx="1"/>
          </p:nvPr>
        </p:nvPicPr>
        <p:blipFill>
          <a:blip r:embed="rId3"/>
          <a:srcRect/>
          <a:stretch>
            <a:fillRect/>
          </a:stretch>
        </p:blipFill>
        <p:spPr bwMode="auto">
          <a:xfrm>
            <a:off x="457200" y="2045652"/>
            <a:ext cx="7467600" cy="3982720"/>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3.1 Coragem</a:t>
            </a:r>
            <a:endParaRPr lang="pt-BR" dirty="0"/>
          </a:p>
        </p:txBody>
      </p:sp>
      <p:graphicFrame>
        <p:nvGraphicFramePr>
          <p:cNvPr id="4" name="Espaço Reservado para Conteúdo 3"/>
          <p:cNvGraphicFramePr>
            <a:graphicFrameLocks noGrp="1"/>
          </p:cNvGraphicFramePr>
          <p:nvPr>
            <p:ph sz="quarter" idx="1"/>
          </p:nvPr>
        </p:nvGraphicFramePr>
        <p:xfrm>
          <a:off x="457200" y="1600200"/>
          <a:ext cx="8258204" cy="4873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1442" name="AutoShape 2" descr="Falta de peça de quebra-cabeça — Imagem de Stock | Quebra cabeça, Peça de  quebra-cabeça, Puzz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dirty="0"/>
          </a:p>
        </p:txBody>
      </p:sp>
      <p:sp>
        <p:nvSpPr>
          <p:cNvPr id="61444" name="AutoShape 4" descr="Falta de peça de quebra-cabeça — Imagem de Stock | Quebra cabeça, Peça de  quebra-cabeça, Puzz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dirty="0"/>
          </a:p>
        </p:txBody>
      </p:sp>
      <p:sp>
        <p:nvSpPr>
          <p:cNvPr id="61446" name="AutoShape 6" descr="Falta de peça de quebra-cabeça — Imagem de Stock | Quebra cabeça, Peça de  quebra-cabeça, Puzz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dirty="0"/>
          </a:p>
        </p:txBody>
      </p:sp>
      <p:sp>
        <p:nvSpPr>
          <p:cNvPr id="61448" name="AutoShape 8" descr="Falta de peça de quebra-cabeça — Imagem de Stock | Quebra cabeça, Peça de  quebra-cabeça, Puzz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dirty="0"/>
          </a:p>
        </p:txBody>
      </p:sp>
      <p:sp>
        <p:nvSpPr>
          <p:cNvPr id="61450" name="AutoShape 10" descr="Falta de peça de quebra-cabeça — Imagem de Stock | Quebra cabeça, Peça de  quebra-cabeça, Puzz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3.2 Foco</a:t>
            </a:r>
            <a:endParaRPr lang="pt-BR" dirty="0"/>
          </a:p>
        </p:txBody>
      </p:sp>
      <p:sp>
        <p:nvSpPr>
          <p:cNvPr id="3" name="Espaço Reservado para Conteúdo 2"/>
          <p:cNvSpPr>
            <a:spLocks noGrp="1"/>
          </p:cNvSpPr>
          <p:nvPr>
            <p:ph sz="quarter" idx="1"/>
          </p:nvPr>
        </p:nvSpPr>
        <p:spPr/>
        <p:txBody>
          <a:bodyPr>
            <a:normAutofit/>
          </a:bodyPr>
          <a:lstStyle/>
          <a:p>
            <a:pPr marL="457200" indent="-457200">
              <a:buFont typeface="+mj-lt"/>
              <a:buAutoNum type="arabicPeriod"/>
            </a:pPr>
            <a:r>
              <a:rPr lang="pt-BR" dirty="0" smtClean="0"/>
              <a:t>Concentrar em ter um </a:t>
            </a:r>
            <a:r>
              <a:rPr lang="pt-BR" b="1" dirty="0" smtClean="0"/>
              <a:t>incremento concluído</a:t>
            </a:r>
            <a:r>
              <a:rPr lang="pt-BR" dirty="0" smtClean="0"/>
              <a:t> ao final de cada Sprint</a:t>
            </a:r>
          </a:p>
          <a:p>
            <a:pPr marL="457200" indent="-457200">
              <a:buFont typeface="+mj-lt"/>
              <a:buAutoNum type="arabicPeriod"/>
            </a:pPr>
            <a:r>
              <a:rPr lang="pt-BR" dirty="0" smtClean="0"/>
              <a:t>Cada função do Scrum tem uma responsabilidade distinta</a:t>
            </a:r>
          </a:p>
          <a:p>
            <a:pPr marL="457200" indent="-457200">
              <a:buFont typeface="+mj-lt"/>
              <a:buAutoNum type="arabicPeriod"/>
            </a:pPr>
            <a:r>
              <a:rPr lang="pt-BR" dirty="0" smtClean="0"/>
              <a:t>O objetivo da Sprint orienta a equipe sobre o que entregar</a:t>
            </a:r>
          </a:p>
          <a:p>
            <a:pPr marL="457200" indent="-457200">
              <a:buFont typeface="+mj-lt"/>
              <a:buAutoNum type="arabicPeriod"/>
            </a:pPr>
            <a:r>
              <a:rPr lang="pt-BR" dirty="0" smtClean="0"/>
              <a:t>O </a:t>
            </a:r>
            <a:r>
              <a:rPr lang="pt-BR" dirty="0" smtClean="0"/>
              <a:t>Backlog do Produto </a:t>
            </a:r>
            <a:r>
              <a:rPr lang="pt-BR" dirty="0" smtClean="0"/>
              <a:t>é uma lista priorizada de tarefas</a:t>
            </a:r>
          </a:p>
          <a:p>
            <a:pPr marL="457200" indent="-457200">
              <a:buFont typeface="+mj-lt"/>
              <a:buAutoNum type="arabicPeriod"/>
            </a:pPr>
            <a:r>
              <a:rPr lang="pt-BR" dirty="0" smtClean="0"/>
              <a:t>Os eventos da Sprint com limite de tempo criam um senso de urgência</a:t>
            </a:r>
          </a:p>
          <a:p>
            <a:pPr marL="457200" indent="-457200">
              <a:buFont typeface="+mj-lt"/>
              <a:buAutoNum type="arabicPeriod"/>
            </a:pPr>
            <a:r>
              <a:rPr lang="pt-BR" dirty="0" smtClean="0"/>
              <a:t>Os eventos e artefatos focam na inspeção do progresso e de novas informações</a:t>
            </a:r>
            <a:endParaRPr lang="pt-B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3.3 Comprometimento</a:t>
            </a:r>
            <a:endParaRPr lang="pt-BR" dirty="0"/>
          </a:p>
        </p:txBody>
      </p:sp>
      <p:graphicFrame>
        <p:nvGraphicFramePr>
          <p:cNvPr id="4" name="Espaço Reservado para Conteúdo 3"/>
          <p:cNvGraphicFramePr>
            <a:graphicFrameLocks noGrp="1"/>
          </p:cNvGraphicFramePr>
          <p:nvPr>
            <p:ph sz="quarter" idx="1"/>
          </p:nvPr>
        </p:nvGraphicFramePr>
        <p:xfrm>
          <a:off x="214282" y="1600200"/>
          <a:ext cx="8429684" cy="4873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aixaDeTexto 4"/>
          <p:cNvSpPr txBox="1"/>
          <p:nvPr/>
        </p:nvSpPr>
        <p:spPr>
          <a:xfrm>
            <a:off x="1357290" y="5643578"/>
            <a:ext cx="6715172" cy="646331"/>
          </a:xfrm>
          <a:prstGeom prst="rect">
            <a:avLst/>
          </a:prstGeom>
          <a:noFill/>
        </p:spPr>
        <p:txBody>
          <a:bodyPr wrap="square" rtlCol="0">
            <a:spAutoFit/>
          </a:bodyPr>
          <a:lstStyle/>
          <a:p>
            <a:pPr algn="r"/>
            <a:r>
              <a:rPr lang="pt-BR" dirty="0" smtClean="0"/>
              <a:t>“Realizações individuais possuem importância secundária em relação ao sucesso da equipe”</a:t>
            </a:r>
            <a:endParaRPr lang="pt-BR" dirty="0"/>
          </a:p>
        </p:txBody>
      </p:sp>
      <p:sp>
        <p:nvSpPr>
          <p:cNvPr id="6" name="CaixaDeTexto 5"/>
          <p:cNvSpPr txBox="1"/>
          <p:nvPr/>
        </p:nvSpPr>
        <p:spPr>
          <a:xfrm>
            <a:off x="285720" y="2000240"/>
            <a:ext cx="3626314" cy="369332"/>
          </a:xfrm>
          <a:prstGeom prst="rect">
            <a:avLst/>
          </a:prstGeom>
          <a:noFill/>
        </p:spPr>
        <p:txBody>
          <a:bodyPr wrap="none" rtlCol="0">
            <a:spAutoFit/>
          </a:bodyPr>
          <a:lstStyle/>
          <a:p>
            <a:r>
              <a:rPr lang="pt-BR" dirty="0" smtClean="0"/>
              <a:t>Demonstram comprometimento:</a:t>
            </a:r>
            <a:endParaRPr lang="pt-B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Fontes</a:t>
            </a:r>
            <a:endParaRPr lang="pt-BR" dirty="0"/>
          </a:p>
        </p:txBody>
      </p:sp>
      <p:sp>
        <p:nvSpPr>
          <p:cNvPr id="3" name="Espaço Reservado para Conteúdo 2"/>
          <p:cNvSpPr>
            <a:spLocks noGrp="1"/>
          </p:cNvSpPr>
          <p:nvPr>
            <p:ph sz="quarter" idx="1"/>
          </p:nvPr>
        </p:nvSpPr>
        <p:spPr/>
        <p:txBody>
          <a:bodyPr/>
          <a:lstStyle/>
          <a:p>
            <a:r>
              <a:rPr lang="pt-BR" dirty="0" smtClean="0"/>
              <a:t>SCRUM.AS</a:t>
            </a:r>
          </a:p>
          <a:p>
            <a:r>
              <a:rPr lang="pt-BR" dirty="0" smtClean="0"/>
              <a:t>International Scrum Master Foundation (Scrum Guideline 2020</a:t>
            </a:r>
          </a:p>
          <a:p>
            <a:r>
              <a:rPr lang="pt-BR" dirty="0" smtClean="0">
                <a:hlinkClick r:id="rId3"/>
              </a:rPr>
              <a:t>https://</a:t>
            </a:r>
            <a:r>
              <a:rPr lang="pt-BR" dirty="0" smtClean="0">
                <a:hlinkClick r:id="rId3"/>
              </a:rPr>
              <a:t>www.Scrum.as/academy.php</a:t>
            </a:r>
            <a:endParaRPr lang="pt-BR" dirty="0" smtClean="0"/>
          </a:p>
          <a:p>
            <a:endParaRPr lang="pt-B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3.4. Respeito</a:t>
            </a:r>
            <a:br>
              <a:rPr lang="pt-BR" dirty="0" smtClean="0"/>
            </a:br>
            <a:endParaRPr lang="pt-BR" dirty="0"/>
          </a:p>
        </p:txBody>
      </p:sp>
      <p:graphicFrame>
        <p:nvGraphicFramePr>
          <p:cNvPr id="5" name="Espaço Reservado para Conteúdo 4"/>
          <p:cNvGraphicFramePr>
            <a:graphicFrameLocks noGrp="1"/>
          </p:cNvGraphicFramePr>
          <p:nvPr>
            <p:ph sz="quarter" idx="1"/>
          </p:nvPr>
        </p:nvGraphicFramePr>
        <p:xfrm>
          <a:off x="457200" y="984140"/>
          <a:ext cx="7758138" cy="52309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aixaDeTexto 3"/>
          <p:cNvSpPr txBox="1"/>
          <p:nvPr/>
        </p:nvSpPr>
        <p:spPr>
          <a:xfrm>
            <a:off x="714348" y="6201811"/>
            <a:ext cx="7429552" cy="584775"/>
          </a:xfrm>
          <a:prstGeom prst="rect">
            <a:avLst/>
          </a:prstGeom>
          <a:noFill/>
        </p:spPr>
        <p:txBody>
          <a:bodyPr wrap="square" rtlCol="0">
            <a:spAutoFit/>
          </a:bodyPr>
          <a:lstStyle/>
          <a:p>
            <a:pPr algn="r"/>
            <a:r>
              <a:rPr lang="pt-BR" sz="1600" dirty="0" smtClean="0"/>
              <a:t>“Equipes auto-organizadas não podem prescindir do respeito mútuo, a fim de cultivar um ambiente engajado, produtivo e humano para todos”</a:t>
            </a:r>
            <a:endParaRPr lang="pt-BR" sz="16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3.5 Abertura</a:t>
            </a:r>
            <a:endParaRPr lang="pt-BR" dirty="0"/>
          </a:p>
        </p:txBody>
      </p:sp>
      <p:graphicFrame>
        <p:nvGraphicFramePr>
          <p:cNvPr id="4" name="Espaço Reservado para Conteúdo 3"/>
          <p:cNvGraphicFramePr>
            <a:graphicFrameLocks noGrp="1"/>
          </p:cNvGraphicFramePr>
          <p:nvPr>
            <p:ph sz="quarter" idx="1"/>
          </p:nvPr>
        </p:nvGraphicFramePr>
        <p:xfrm>
          <a:off x="142844" y="1785926"/>
          <a:ext cx="8501122" cy="45720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7467600" cy="1143000"/>
          </a:xfrm>
        </p:spPr>
        <p:txBody>
          <a:bodyPr/>
          <a:lstStyle/>
          <a:p>
            <a:r>
              <a:rPr lang="pt-BR" dirty="0" smtClean="0"/>
              <a:t>4.0 Time Scrum</a:t>
            </a:r>
            <a:endParaRPr lang="pt-BR" dirty="0"/>
          </a:p>
        </p:txBody>
      </p:sp>
      <p:sp>
        <p:nvSpPr>
          <p:cNvPr id="3" name="Espaço Reservado para Conteúdo 2"/>
          <p:cNvSpPr>
            <a:spLocks noGrp="1"/>
          </p:cNvSpPr>
          <p:nvPr>
            <p:ph sz="quarter" idx="1"/>
          </p:nvPr>
        </p:nvSpPr>
        <p:spPr/>
        <p:txBody>
          <a:bodyPr/>
          <a:lstStyle/>
          <a:p>
            <a:r>
              <a:rPr lang="pt-BR" dirty="0" smtClean="0"/>
              <a:t>A equipe Scrum consiste em:</a:t>
            </a:r>
          </a:p>
          <a:p>
            <a:pPr lvl="1"/>
            <a:r>
              <a:rPr lang="pt-BR" dirty="0" smtClean="0"/>
              <a:t>um Scrum </a:t>
            </a:r>
            <a:r>
              <a:rPr lang="pt-BR" dirty="0" smtClean="0"/>
              <a:t>Master (SM)</a:t>
            </a:r>
            <a:endParaRPr lang="pt-BR" dirty="0" smtClean="0"/>
          </a:p>
          <a:p>
            <a:pPr lvl="1"/>
            <a:r>
              <a:rPr lang="pt-BR" dirty="0" smtClean="0"/>
              <a:t>um Product </a:t>
            </a:r>
            <a:r>
              <a:rPr lang="pt-BR" dirty="0" smtClean="0"/>
              <a:t>Owner (PO)</a:t>
            </a:r>
            <a:endParaRPr lang="pt-BR" dirty="0" smtClean="0"/>
          </a:p>
          <a:p>
            <a:pPr lvl="1"/>
            <a:r>
              <a:rPr lang="pt-BR" dirty="0" smtClean="0"/>
              <a:t>e </a:t>
            </a:r>
            <a:r>
              <a:rPr lang="pt-BR" dirty="0" smtClean="0"/>
              <a:t>desenvolvedores</a:t>
            </a:r>
            <a:endParaRPr lang="pt-BR" dirty="0"/>
          </a:p>
        </p:txBody>
      </p:sp>
      <p:pic>
        <p:nvPicPr>
          <p:cNvPr id="2050" name="Picture 2" descr="Scrum Team"/>
          <p:cNvPicPr>
            <a:picLocks noChangeAspect="1" noChangeArrowheads="1"/>
          </p:cNvPicPr>
          <p:nvPr/>
        </p:nvPicPr>
        <p:blipFill>
          <a:blip r:embed="rId3"/>
          <a:srcRect/>
          <a:stretch>
            <a:fillRect/>
          </a:stretch>
        </p:blipFill>
        <p:spPr bwMode="auto">
          <a:xfrm>
            <a:off x="457199" y="3714752"/>
            <a:ext cx="5893591" cy="3143248"/>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4.0 Time Scrum</a:t>
            </a:r>
            <a:br>
              <a:rPr lang="pt-BR" dirty="0" smtClean="0"/>
            </a:br>
            <a:endParaRPr lang="pt-BR" dirty="0"/>
          </a:p>
        </p:txBody>
      </p:sp>
      <p:graphicFrame>
        <p:nvGraphicFramePr>
          <p:cNvPr id="5" name="Espaço Reservado para Conteúdo 4"/>
          <p:cNvGraphicFramePr>
            <a:graphicFrameLocks noGrp="1"/>
          </p:cNvGraphicFramePr>
          <p:nvPr>
            <p:ph sz="quarter" idx="1"/>
          </p:nvPr>
        </p:nvGraphicFramePr>
        <p:xfrm>
          <a:off x="457200" y="714356"/>
          <a:ext cx="7467600" cy="4873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aixaDeTexto 3"/>
          <p:cNvSpPr txBox="1"/>
          <p:nvPr/>
        </p:nvSpPr>
        <p:spPr>
          <a:xfrm>
            <a:off x="285720" y="5786454"/>
            <a:ext cx="7643866" cy="923330"/>
          </a:xfrm>
          <a:prstGeom prst="rect">
            <a:avLst/>
          </a:prstGeom>
          <a:noFill/>
        </p:spPr>
        <p:txBody>
          <a:bodyPr wrap="square" rtlCol="0">
            <a:spAutoFit/>
          </a:bodyPr>
          <a:lstStyle/>
          <a:p>
            <a:pPr algn="r"/>
            <a:r>
              <a:rPr lang="pt-BR" dirty="0" smtClean="0"/>
              <a:t>"Desenvolvedores" não significa programadores de software, significa todos os tipos de habilidades necessárias para atingir o objetivo do Produto</a:t>
            </a:r>
            <a:endParaRPr lang="pt-B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7467600" cy="1143000"/>
          </a:xfrm>
        </p:spPr>
        <p:txBody>
          <a:bodyPr/>
          <a:lstStyle/>
          <a:p>
            <a:r>
              <a:rPr lang="pt-BR" dirty="0" smtClean="0"/>
              <a:t>4.0 Time Scrum</a:t>
            </a:r>
            <a:endParaRPr lang="pt-BR" dirty="0"/>
          </a:p>
        </p:txBody>
      </p:sp>
      <p:sp>
        <p:nvSpPr>
          <p:cNvPr id="3" name="Espaço Reservado para Conteúdo 2"/>
          <p:cNvSpPr>
            <a:spLocks noGrp="1"/>
          </p:cNvSpPr>
          <p:nvPr>
            <p:ph sz="quarter" idx="1"/>
          </p:nvPr>
        </p:nvSpPr>
        <p:spPr/>
        <p:txBody>
          <a:bodyPr/>
          <a:lstStyle/>
          <a:p>
            <a:r>
              <a:rPr lang="pt-BR" dirty="0" smtClean="0"/>
              <a:t>Normalmente 10 ou menos pessoas</a:t>
            </a:r>
            <a:endParaRPr lang="pt-BR" dirty="0"/>
          </a:p>
        </p:txBody>
      </p:sp>
      <p:pic>
        <p:nvPicPr>
          <p:cNvPr id="58370" name="Picture 2" descr="Scrum Team"/>
          <p:cNvPicPr>
            <a:picLocks noChangeAspect="1" noChangeArrowheads="1"/>
          </p:cNvPicPr>
          <p:nvPr/>
        </p:nvPicPr>
        <p:blipFill>
          <a:blip r:embed="rId3"/>
          <a:srcRect/>
          <a:stretch>
            <a:fillRect/>
          </a:stretch>
        </p:blipFill>
        <p:spPr bwMode="auto">
          <a:xfrm>
            <a:off x="457200" y="2928934"/>
            <a:ext cx="7367000" cy="3929066"/>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Responsabilidade coletiva – EscreverOnline"/>
          <p:cNvPicPr>
            <a:picLocks noChangeAspect="1" noChangeArrowheads="1"/>
          </p:cNvPicPr>
          <p:nvPr/>
        </p:nvPicPr>
        <p:blipFill>
          <a:blip r:embed="rId3"/>
          <a:srcRect l="13356" r="13186" b="8684"/>
          <a:stretch>
            <a:fillRect/>
          </a:stretch>
        </p:blipFill>
        <p:spPr bwMode="auto">
          <a:xfrm>
            <a:off x="142844" y="4604721"/>
            <a:ext cx="2714644" cy="2253303"/>
          </a:xfrm>
          <a:prstGeom prst="rect">
            <a:avLst/>
          </a:prstGeom>
          <a:noFill/>
        </p:spPr>
      </p:pic>
      <p:sp>
        <p:nvSpPr>
          <p:cNvPr id="2" name="Título 1"/>
          <p:cNvSpPr>
            <a:spLocks noGrp="1"/>
          </p:cNvSpPr>
          <p:nvPr>
            <p:ph type="title"/>
          </p:nvPr>
        </p:nvSpPr>
        <p:spPr>
          <a:xfrm>
            <a:off x="457200" y="274638"/>
            <a:ext cx="7467600" cy="1143000"/>
          </a:xfrm>
        </p:spPr>
        <p:txBody>
          <a:bodyPr/>
          <a:lstStyle/>
          <a:p>
            <a:r>
              <a:rPr lang="pt-BR" dirty="0" smtClean="0"/>
              <a:t>4.0 Time Scrum</a:t>
            </a:r>
            <a:br>
              <a:rPr lang="pt-BR" dirty="0" smtClean="0"/>
            </a:br>
            <a:endParaRPr lang="pt-BR" dirty="0"/>
          </a:p>
        </p:txBody>
      </p:sp>
      <p:graphicFrame>
        <p:nvGraphicFramePr>
          <p:cNvPr id="5" name="Espaço Reservado para Conteúdo 4"/>
          <p:cNvGraphicFramePr>
            <a:graphicFrameLocks noGrp="1"/>
          </p:cNvGraphicFramePr>
          <p:nvPr>
            <p:ph sz="quarter" idx="1"/>
          </p:nvPr>
        </p:nvGraphicFramePr>
        <p:xfrm>
          <a:off x="1571604" y="142876"/>
          <a:ext cx="7467600" cy="65722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7467600" cy="1143000"/>
          </a:xfrm>
        </p:spPr>
        <p:txBody>
          <a:bodyPr/>
          <a:lstStyle/>
          <a:p>
            <a:r>
              <a:rPr lang="pt-BR" dirty="0" smtClean="0"/>
              <a:t>4.1 Desenvolvedores</a:t>
            </a:r>
            <a:endParaRPr lang="pt-BR" dirty="0"/>
          </a:p>
        </p:txBody>
      </p:sp>
      <p:sp>
        <p:nvSpPr>
          <p:cNvPr id="3" name="Espaço Reservado para Conteúdo 2"/>
          <p:cNvSpPr>
            <a:spLocks noGrp="1"/>
          </p:cNvSpPr>
          <p:nvPr>
            <p:ph sz="quarter" idx="1"/>
          </p:nvPr>
        </p:nvSpPr>
        <p:spPr/>
        <p:txBody>
          <a:bodyPr/>
          <a:lstStyle/>
          <a:p>
            <a:r>
              <a:rPr lang="pt-BR" dirty="0" smtClean="0"/>
              <a:t>Um grupo de pessoas com diferentes conhecimentos funcionais trabalhando para um objetivo comum</a:t>
            </a:r>
            <a:endParaRPr lang="pt-BR" dirty="0"/>
          </a:p>
        </p:txBody>
      </p:sp>
      <p:pic>
        <p:nvPicPr>
          <p:cNvPr id="62466" name="Picture 2" descr="Scrum Team"/>
          <p:cNvPicPr>
            <a:picLocks noChangeAspect="1" noChangeArrowheads="1"/>
          </p:cNvPicPr>
          <p:nvPr/>
        </p:nvPicPr>
        <p:blipFill>
          <a:blip r:embed="rId3"/>
          <a:srcRect/>
          <a:stretch>
            <a:fillRect/>
          </a:stretch>
        </p:blipFill>
        <p:spPr bwMode="auto">
          <a:xfrm>
            <a:off x="214284" y="4572008"/>
            <a:ext cx="7864646" cy="2285990"/>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descr="Verbete Draft: o que é Desenvolvedor Full Stack"/>
          <p:cNvPicPr>
            <a:picLocks noChangeAspect="1" noChangeArrowheads="1"/>
          </p:cNvPicPr>
          <p:nvPr/>
        </p:nvPicPr>
        <p:blipFill>
          <a:blip r:embed="rId3" cstate="print"/>
          <a:srcRect/>
          <a:stretch>
            <a:fillRect/>
          </a:stretch>
        </p:blipFill>
        <p:spPr bwMode="auto">
          <a:xfrm>
            <a:off x="4894000" y="-1"/>
            <a:ext cx="3821404" cy="2503021"/>
          </a:xfrm>
          <a:prstGeom prst="ellipse">
            <a:avLst/>
          </a:prstGeom>
          <a:ln>
            <a:noFill/>
          </a:ln>
          <a:effectLst>
            <a:softEdge rad="112500"/>
          </a:effectLst>
        </p:spPr>
      </p:pic>
      <p:sp>
        <p:nvSpPr>
          <p:cNvPr id="2" name="Título 1"/>
          <p:cNvSpPr>
            <a:spLocks noGrp="1"/>
          </p:cNvSpPr>
          <p:nvPr>
            <p:ph type="title"/>
          </p:nvPr>
        </p:nvSpPr>
        <p:spPr/>
        <p:txBody>
          <a:bodyPr/>
          <a:lstStyle/>
          <a:p>
            <a:r>
              <a:rPr lang="pt-BR" dirty="0" smtClean="0"/>
              <a:t>4.1 Desenvolvedores</a:t>
            </a:r>
            <a:endParaRPr lang="pt-BR" dirty="0"/>
          </a:p>
        </p:txBody>
      </p:sp>
      <p:graphicFrame>
        <p:nvGraphicFramePr>
          <p:cNvPr id="4" name="Espaço Reservado para Conteúdo 3"/>
          <p:cNvGraphicFramePr>
            <a:graphicFrameLocks noGrp="1"/>
          </p:cNvGraphicFramePr>
          <p:nvPr>
            <p:ph sz="quarter" idx="1"/>
          </p:nvPr>
        </p:nvGraphicFramePr>
        <p:xfrm>
          <a:off x="457200" y="1600200"/>
          <a:ext cx="7467600" cy="48737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4.2 Dono do Produto</a:t>
            </a:r>
            <a:endParaRPr lang="pt-BR" dirty="0"/>
          </a:p>
        </p:txBody>
      </p:sp>
      <p:graphicFrame>
        <p:nvGraphicFramePr>
          <p:cNvPr id="4" name="Espaço Reservado para Conteúdo 3"/>
          <p:cNvGraphicFramePr>
            <a:graphicFrameLocks noGrp="1"/>
          </p:cNvGraphicFramePr>
          <p:nvPr>
            <p:ph sz="quarter" idx="1"/>
          </p:nvPr>
        </p:nvGraphicFramePr>
        <p:xfrm>
          <a:off x="457200" y="1600200"/>
          <a:ext cx="7467600" cy="4873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4.2 Dono do Produto</a:t>
            </a:r>
            <a:endParaRPr lang="pt-BR" dirty="0"/>
          </a:p>
        </p:txBody>
      </p:sp>
      <p:sp>
        <p:nvSpPr>
          <p:cNvPr id="3" name="Espaço Reservado para Conteúdo 2"/>
          <p:cNvSpPr>
            <a:spLocks noGrp="1"/>
          </p:cNvSpPr>
          <p:nvPr>
            <p:ph sz="quarter" idx="1"/>
          </p:nvPr>
        </p:nvSpPr>
        <p:spPr/>
        <p:txBody>
          <a:bodyPr/>
          <a:lstStyle/>
          <a:p>
            <a:r>
              <a:rPr lang="pt-BR" dirty="0" smtClean="0"/>
              <a:t>a organização deve respeitar suas decisões</a:t>
            </a:r>
          </a:p>
          <a:p>
            <a:r>
              <a:rPr lang="pt-BR" dirty="0" smtClean="0"/>
              <a:t>é uma pessoa, não um comitê</a:t>
            </a:r>
            <a:endParaRPr lang="pt-BR" dirty="0"/>
          </a:p>
        </p:txBody>
      </p:sp>
      <p:pic>
        <p:nvPicPr>
          <p:cNvPr id="2050" name="Picture 2" descr="Scrum Product Owner"/>
          <p:cNvPicPr>
            <a:picLocks noChangeAspect="1" noChangeArrowheads="1"/>
          </p:cNvPicPr>
          <p:nvPr/>
        </p:nvPicPr>
        <p:blipFill>
          <a:blip r:embed="rId3"/>
          <a:srcRect/>
          <a:stretch>
            <a:fillRect/>
          </a:stretch>
        </p:blipFill>
        <p:spPr bwMode="auto">
          <a:xfrm>
            <a:off x="428596" y="2566982"/>
            <a:ext cx="7643866" cy="4076728"/>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1.0 O que é Scrum</a:t>
            </a:r>
            <a:endParaRPr lang="pt-BR" dirty="0"/>
          </a:p>
        </p:txBody>
      </p:sp>
      <p:graphicFrame>
        <p:nvGraphicFramePr>
          <p:cNvPr id="5" name="Espaço Reservado para Conteúdo 4"/>
          <p:cNvGraphicFramePr>
            <a:graphicFrameLocks noGrp="1"/>
          </p:cNvGraphicFramePr>
          <p:nvPr>
            <p:ph sz="quarter" idx="1"/>
          </p:nvPr>
        </p:nvGraphicFramePr>
        <p:xfrm>
          <a:off x="357158" y="1428736"/>
          <a:ext cx="8229600" cy="30003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290" name="Picture 2" descr="Scrum Master"/>
          <p:cNvPicPr>
            <a:picLocks noChangeAspect="1" noChangeArrowheads="1"/>
          </p:cNvPicPr>
          <p:nvPr/>
        </p:nvPicPr>
        <p:blipFill>
          <a:blip r:embed="rId7"/>
          <a:srcRect/>
          <a:stretch>
            <a:fillRect/>
          </a:stretch>
        </p:blipFill>
        <p:spPr bwMode="auto">
          <a:xfrm>
            <a:off x="357158" y="4495784"/>
            <a:ext cx="4429156" cy="2362216"/>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descr="Proprietário do produto Scrum"/>
          <p:cNvPicPr>
            <a:picLocks noChangeAspect="1" noChangeArrowheads="1"/>
          </p:cNvPicPr>
          <p:nvPr/>
        </p:nvPicPr>
        <p:blipFill>
          <a:blip r:embed="rId3" cstate="print"/>
          <a:srcRect/>
          <a:stretch>
            <a:fillRect/>
          </a:stretch>
        </p:blipFill>
        <p:spPr bwMode="auto">
          <a:xfrm>
            <a:off x="3214636" y="4500570"/>
            <a:ext cx="4714858" cy="2357429"/>
          </a:xfrm>
          <a:prstGeom prst="rect">
            <a:avLst/>
          </a:prstGeom>
          <a:noFill/>
        </p:spPr>
      </p:pic>
      <p:sp>
        <p:nvSpPr>
          <p:cNvPr id="2" name="Título 1"/>
          <p:cNvSpPr>
            <a:spLocks noGrp="1"/>
          </p:cNvSpPr>
          <p:nvPr>
            <p:ph type="title"/>
          </p:nvPr>
        </p:nvSpPr>
        <p:spPr/>
        <p:txBody>
          <a:bodyPr/>
          <a:lstStyle/>
          <a:p>
            <a:r>
              <a:rPr lang="pt-BR" dirty="0" smtClean="0"/>
              <a:t>4.3 Scrum Master</a:t>
            </a:r>
            <a:endParaRPr lang="pt-BR" dirty="0"/>
          </a:p>
        </p:txBody>
      </p:sp>
      <p:graphicFrame>
        <p:nvGraphicFramePr>
          <p:cNvPr id="4" name="Espaço Reservado para Conteúdo 3"/>
          <p:cNvGraphicFramePr>
            <a:graphicFrameLocks noGrp="1"/>
          </p:cNvGraphicFramePr>
          <p:nvPr>
            <p:ph sz="quarter" idx="1"/>
          </p:nvPr>
        </p:nvGraphicFramePr>
        <p:xfrm>
          <a:off x="457200" y="1600200"/>
          <a:ext cx="7467600" cy="282893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4.3 Scrum Master</a:t>
            </a:r>
            <a:endParaRPr lang="pt-BR" dirty="0"/>
          </a:p>
        </p:txBody>
      </p:sp>
      <p:graphicFrame>
        <p:nvGraphicFramePr>
          <p:cNvPr id="4" name="Espaço Reservado para Conteúdo 3"/>
          <p:cNvGraphicFramePr>
            <a:graphicFrameLocks noGrp="1"/>
          </p:cNvGraphicFramePr>
          <p:nvPr>
            <p:ph sz="quarter" idx="1"/>
          </p:nvPr>
        </p:nvGraphicFramePr>
        <p:xfrm>
          <a:off x="457200" y="1600200"/>
          <a:ext cx="7467600" cy="4873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4.3 Scrum Master</a:t>
            </a:r>
            <a:endParaRPr lang="pt-BR" dirty="0"/>
          </a:p>
        </p:txBody>
      </p:sp>
      <p:graphicFrame>
        <p:nvGraphicFramePr>
          <p:cNvPr id="4" name="Espaço Reservado para Conteúdo 3"/>
          <p:cNvGraphicFramePr>
            <a:graphicFrameLocks noGrp="1"/>
          </p:cNvGraphicFramePr>
          <p:nvPr>
            <p:ph sz="quarter" idx="1"/>
          </p:nvPr>
        </p:nvGraphicFramePr>
        <p:xfrm>
          <a:off x="457200" y="1600200"/>
          <a:ext cx="7467600" cy="4873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4.3 Scrum Master</a:t>
            </a:r>
            <a:endParaRPr lang="pt-BR" dirty="0"/>
          </a:p>
        </p:txBody>
      </p:sp>
      <p:graphicFrame>
        <p:nvGraphicFramePr>
          <p:cNvPr id="4" name="Espaço Reservado para Conteúdo 3"/>
          <p:cNvGraphicFramePr>
            <a:graphicFrameLocks noGrp="1"/>
          </p:cNvGraphicFramePr>
          <p:nvPr>
            <p:ph sz="quarter" idx="1"/>
          </p:nvPr>
        </p:nvGraphicFramePr>
        <p:xfrm>
          <a:off x="457200" y="1600200"/>
          <a:ext cx="7467600" cy="4873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descr="Scrum Events"/>
          <p:cNvPicPr>
            <a:picLocks noChangeAspect="1" noChangeArrowheads="1"/>
          </p:cNvPicPr>
          <p:nvPr/>
        </p:nvPicPr>
        <p:blipFill>
          <a:blip r:embed="rId3"/>
          <a:srcRect/>
          <a:stretch>
            <a:fillRect/>
          </a:stretch>
        </p:blipFill>
        <p:spPr bwMode="auto">
          <a:xfrm>
            <a:off x="2482393" y="3857628"/>
            <a:ext cx="5625699" cy="3000372"/>
          </a:xfrm>
          <a:prstGeom prst="rect">
            <a:avLst/>
          </a:prstGeom>
          <a:noFill/>
        </p:spPr>
      </p:pic>
      <p:sp>
        <p:nvSpPr>
          <p:cNvPr id="2" name="Título 1"/>
          <p:cNvSpPr>
            <a:spLocks noGrp="1"/>
          </p:cNvSpPr>
          <p:nvPr>
            <p:ph type="title"/>
          </p:nvPr>
        </p:nvSpPr>
        <p:spPr/>
        <p:txBody>
          <a:bodyPr/>
          <a:lstStyle/>
          <a:p>
            <a:r>
              <a:rPr lang="pt-BR" dirty="0" smtClean="0"/>
              <a:t>5.0 </a:t>
            </a:r>
            <a:r>
              <a:rPr lang="pt-BR" dirty="0" smtClean="0"/>
              <a:t>eventos </a:t>
            </a:r>
            <a:r>
              <a:rPr lang="pt-BR" dirty="0" smtClean="0"/>
              <a:t>Scrum</a:t>
            </a:r>
            <a:endParaRPr lang="pt-BR" dirty="0"/>
          </a:p>
        </p:txBody>
      </p:sp>
      <p:sp>
        <p:nvSpPr>
          <p:cNvPr id="3" name="Espaço Reservado para Conteúdo 2"/>
          <p:cNvSpPr>
            <a:spLocks noGrp="1"/>
          </p:cNvSpPr>
          <p:nvPr>
            <p:ph sz="quarter" idx="1"/>
          </p:nvPr>
        </p:nvSpPr>
        <p:spPr/>
        <p:txBody>
          <a:bodyPr/>
          <a:lstStyle/>
          <a:p>
            <a:r>
              <a:rPr lang="pt-BR" dirty="0" smtClean="0"/>
              <a:t>Oportunidade para </a:t>
            </a:r>
            <a:r>
              <a:rPr lang="pt-BR" dirty="0" smtClean="0"/>
              <a:t>inspecionar e adaptar </a:t>
            </a:r>
            <a:r>
              <a:rPr lang="pt-BR" dirty="0" smtClean="0"/>
              <a:t>artefatos</a:t>
            </a:r>
          </a:p>
          <a:p>
            <a:r>
              <a:rPr lang="pt-BR" dirty="0" smtClean="0"/>
              <a:t>Permitir </a:t>
            </a:r>
            <a:r>
              <a:rPr lang="pt-BR" dirty="0" smtClean="0"/>
              <a:t>a transparência </a:t>
            </a:r>
            <a:r>
              <a:rPr lang="pt-BR" dirty="0" smtClean="0"/>
              <a:t>necessária</a:t>
            </a:r>
          </a:p>
          <a:p>
            <a:r>
              <a:rPr lang="pt-BR" dirty="0" smtClean="0"/>
              <a:t>Criar regularidade</a:t>
            </a:r>
          </a:p>
          <a:p>
            <a:r>
              <a:rPr lang="pt-BR" dirty="0" smtClean="0"/>
              <a:t>No </a:t>
            </a:r>
            <a:r>
              <a:rPr lang="pt-BR" dirty="0" smtClean="0"/>
              <a:t>mesmo horário e local para reduzir a complexidade</a:t>
            </a:r>
            <a:endParaRPr lang="pt-B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5.1 A </a:t>
            </a:r>
            <a:r>
              <a:rPr lang="pt-BR" dirty="0" smtClean="0"/>
              <a:t>Sprint</a:t>
            </a:r>
            <a:endParaRPr lang="pt-BR" dirty="0"/>
          </a:p>
        </p:txBody>
      </p:sp>
      <p:sp>
        <p:nvSpPr>
          <p:cNvPr id="3" name="Espaço Reservado para Conteúdo 2"/>
          <p:cNvSpPr>
            <a:spLocks noGrp="1"/>
          </p:cNvSpPr>
          <p:nvPr>
            <p:ph sz="quarter" idx="1"/>
          </p:nvPr>
        </p:nvSpPr>
        <p:spPr/>
        <p:txBody>
          <a:bodyPr/>
          <a:lstStyle/>
          <a:p>
            <a:r>
              <a:rPr lang="pt-BR" dirty="0" smtClean="0"/>
              <a:t>É o coração do Scrum</a:t>
            </a:r>
          </a:p>
          <a:p>
            <a:r>
              <a:rPr lang="pt-BR" dirty="0" smtClean="0"/>
              <a:t>As idéias se transformam em valor</a:t>
            </a:r>
          </a:p>
          <a:p>
            <a:r>
              <a:rPr lang="pt-BR" dirty="0" smtClean="0"/>
              <a:t>Contém todo o trabalho para atingir a meta do produto</a:t>
            </a:r>
          </a:p>
          <a:p>
            <a:r>
              <a:rPr lang="pt-BR" dirty="0" smtClean="0"/>
              <a:t>A equipe faz:</a:t>
            </a:r>
          </a:p>
          <a:p>
            <a:pPr lvl="1"/>
            <a:r>
              <a:rPr lang="pt-BR" dirty="0" smtClean="0"/>
              <a:t>Planejamento</a:t>
            </a:r>
          </a:p>
          <a:p>
            <a:pPr lvl="1"/>
            <a:r>
              <a:rPr lang="pt-BR" dirty="0" smtClean="0"/>
              <a:t>Reuniões diárias</a:t>
            </a:r>
          </a:p>
          <a:p>
            <a:pPr lvl="1"/>
            <a:r>
              <a:rPr lang="pt-BR" dirty="0" smtClean="0"/>
              <a:t>Trabalho de desenvolvimento</a:t>
            </a:r>
          </a:p>
          <a:p>
            <a:pPr lvl="1"/>
            <a:r>
              <a:rPr lang="pt-BR" dirty="0" smtClean="0"/>
              <a:t>Trabalho de testes</a:t>
            </a:r>
          </a:p>
          <a:p>
            <a:pPr lvl="1"/>
            <a:r>
              <a:rPr lang="pt-BR" dirty="0" smtClean="0"/>
              <a:t>Organiza a revisão</a:t>
            </a:r>
          </a:p>
          <a:p>
            <a:pPr lvl="1"/>
            <a:r>
              <a:rPr lang="pt-BR" dirty="0" smtClean="0"/>
              <a:t>Organiza a Retrospectiva</a:t>
            </a:r>
            <a:endParaRPr lang="pt-B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5.1 A </a:t>
            </a:r>
            <a:r>
              <a:rPr lang="pt-BR" dirty="0" smtClean="0"/>
              <a:t>Sprint</a:t>
            </a:r>
            <a:endParaRPr lang="pt-BR" dirty="0"/>
          </a:p>
        </p:txBody>
      </p:sp>
      <p:sp>
        <p:nvSpPr>
          <p:cNvPr id="3" name="Espaço Reservado para Conteúdo 2"/>
          <p:cNvSpPr>
            <a:spLocks noGrp="1"/>
          </p:cNvSpPr>
          <p:nvPr>
            <p:ph sz="quarter" idx="1"/>
          </p:nvPr>
        </p:nvSpPr>
        <p:spPr/>
        <p:txBody>
          <a:bodyPr/>
          <a:lstStyle/>
          <a:p>
            <a:r>
              <a:rPr lang="pt-BR" dirty="0" smtClean="0"/>
              <a:t>Regras:</a:t>
            </a:r>
          </a:p>
          <a:p>
            <a:pPr lvl="1"/>
            <a:r>
              <a:rPr lang="pt-BR" dirty="0" smtClean="0"/>
              <a:t>Nenhuma mudança é feita que colocaria em risco o objetivo </a:t>
            </a:r>
            <a:r>
              <a:rPr lang="pt-BR" dirty="0" smtClean="0"/>
              <a:t>da Sprint</a:t>
            </a:r>
            <a:endParaRPr lang="pt-BR" dirty="0" smtClean="0"/>
          </a:p>
          <a:p>
            <a:pPr lvl="1"/>
            <a:r>
              <a:rPr lang="pt-BR" dirty="0" smtClean="0"/>
              <a:t>Não há diminuição da </a:t>
            </a:r>
            <a:r>
              <a:rPr lang="pt-BR" dirty="0" smtClean="0"/>
              <a:t>qualidade</a:t>
            </a:r>
            <a:endParaRPr lang="pt-BR" dirty="0" smtClean="0"/>
          </a:p>
          <a:p>
            <a:pPr lvl="1"/>
            <a:r>
              <a:rPr lang="pt-BR" dirty="0" smtClean="0"/>
              <a:t>O </a:t>
            </a:r>
            <a:r>
              <a:rPr lang="pt-BR" dirty="0" smtClean="0"/>
              <a:t>Backlog do Produto </a:t>
            </a:r>
            <a:r>
              <a:rPr lang="pt-BR" dirty="0" smtClean="0"/>
              <a:t>será refinado sempre que </a:t>
            </a:r>
            <a:r>
              <a:rPr lang="pt-BR" dirty="0" smtClean="0"/>
              <a:t>necessário</a:t>
            </a:r>
            <a:endParaRPr lang="pt-BR" dirty="0" smtClean="0"/>
          </a:p>
          <a:p>
            <a:pPr lvl="1"/>
            <a:r>
              <a:rPr lang="pt-BR" dirty="0" smtClean="0"/>
              <a:t>Escopo </a:t>
            </a:r>
            <a:r>
              <a:rPr lang="pt-BR" dirty="0" smtClean="0"/>
              <a:t>pode ser esclarecido e </a:t>
            </a:r>
            <a:r>
              <a:rPr lang="pt-BR" dirty="0" smtClean="0"/>
              <a:t>renegociado, </a:t>
            </a:r>
            <a:r>
              <a:rPr lang="pt-BR" dirty="0" smtClean="0"/>
              <a:t>conforme </a:t>
            </a:r>
            <a:r>
              <a:rPr lang="pt-BR" dirty="0" smtClean="0"/>
              <a:t>o aprendizado</a:t>
            </a:r>
            <a:endParaRPr lang="pt-BR" dirty="0" smtClean="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5.1 A </a:t>
            </a:r>
            <a:r>
              <a:rPr lang="pt-BR" dirty="0" smtClean="0"/>
              <a:t>Sprint</a:t>
            </a:r>
            <a:endParaRPr lang="pt-BR" dirty="0"/>
          </a:p>
        </p:txBody>
      </p:sp>
      <p:sp>
        <p:nvSpPr>
          <p:cNvPr id="3" name="Espaço Reservado para Conteúdo 2"/>
          <p:cNvSpPr>
            <a:spLocks noGrp="1"/>
          </p:cNvSpPr>
          <p:nvPr>
            <p:ph sz="quarter" idx="1"/>
          </p:nvPr>
        </p:nvSpPr>
        <p:spPr>
          <a:xfrm>
            <a:off x="457200" y="1600200"/>
            <a:ext cx="7329510" cy="4873752"/>
          </a:xfrm>
        </p:spPr>
        <p:txBody>
          <a:bodyPr/>
          <a:lstStyle/>
          <a:p>
            <a:r>
              <a:rPr lang="pt-BR" dirty="0" smtClean="0"/>
              <a:t>É como </a:t>
            </a:r>
            <a:r>
              <a:rPr lang="pt-BR" dirty="0" smtClean="0"/>
              <a:t>um projeto muito </a:t>
            </a:r>
            <a:r>
              <a:rPr lang="pt-BR" dirty="0" smtClean="0"/>
              <a:t>curto</a:t>
            </a:r>
          </a:p>
          <a:p>
            <a:r>
              <a:rPr lang="pt-BR" dirty="0" smtClean="0"/>
              <a:t>Normalmente dura de duas a quatro semanas</a:t>
            </a:r>
          </a:p>
          <a:p>
            <a:r>
              <a:rPr lang="pt-BR" dirty="0" smtClean="0"/>
              <a:t>Equipe precisa fazer um incremento útil</a:t>
            </a:r>
          </a:p>
        </p:txBody>
      </p:sp>
      <p:sp>
        <p:nvSpPr>
          <p:cNvPr id="7" name="CaixaDeTexto 6"/>
          <p:cNvSpPr txBox="1"/>
          <p:nvPr/>
        </p:nvSpPr>
        <p:spPr>
          <a:xfrm>
            <a:off x="2500298" y="3233384"/>
            <a:ext cx="4000528" cy="1754326"/>
          </a:xfrm>
          <a:prstGeom prst="rect">
            <a:avLst/>
          </a:prstGeom>
          <a:noFill/>
        </p:spPr>
        <p:txBody>
          <a:bodyPr wrap="square" rtlCol="0">
            <a:spAutoFit/>
          </a:bodyPr>
          <a:lstStyle/>
          <a:p>
            <a:pPr indent="-216000">
              <a:buClr>
                <a:schemeClr val="accent1"/>
              </a:buClr>
              <a:buSzPct val="100000"/>
              <a:buFont typeface="Century Schoolbook" pitchFamily="18" charset="0"/>
              <a:buChar char="●"/>
            </a:pPr>
            <a:r>
              <a:rPr lang="pt-BR" dirty="0" smtClean="0"/>
              <a:t>Prever o progresso</a:t>
            </a:r>
          </a:p>
          <a:p>
            <a:pPr indent="-216000">
              <a:buClr>
                <a:schemeClr val="accent1"/>
              </a:buClr>
              <a:buSzPct val="100000"/>
              <a:buFont typeface="Century Schoolbook" pitchFamily="18" charset="0"/>
              <a:buChar char="●"/>
            </a:pPr>
            <a:r>
              <a:rPr lang="pt-BR" dirty="0" smtClean="0"/>
              <a:t>Garantir a inspeção e adaptação</a:t>
            </a:r>
          </a:p>
          <a:p>
            <a:pPr indent="-216000">
              <a:buClr>
                <a:schemeClr val="accent1"/>
              </a:buClr>
              <a:buSzPct val="100000"/>
              <a:buFont typeface="Century Schoolbook" pitchFamily="18" charset="0"/>
              <a:buChar char="●"/>
            </a:pPr>
            <a:r>
              <a:rPr lang="pt-BR" dirty="0" smtClean="0"/>
              <a:t>Resultados previsíveis</a:t>
            </a:r>
          </a:p>
          <a:p>
            <a:pPr indent="-216000">
              <a:buClr>
                <a:schemeClr val="accent1"/>
              </a:buClr>
              <a:buSzPct val="100000"/>
              <a:buFont typeface="Century Schoolbook" pitchFamily="18" charset="0"/>
              <a:buChar char="●"/>
            </a:pPr>
            <a:r>
              <a:rPr lang="pt-BR" dirty="0" smtClean="0"/>
              <a:t>Dificilmente se tornam inválidas</a:t>
            </a:r>
          </a:p>
          <a:p>
            <a:pPr indent="-216000">
              <a:buClr>
                <a:schemeClr val="accent1"/>
              </a:buClr>
              <a:buSzPct val="100000"/>
              <a:buFont typeface="Century Schoolbook" pitchFamily="18" charset="0"/>
              <a:buChar char="●"/>
            </a:pPr>
            <a:r>
              <a:rPr lang="pt-BR" dirty="0" smtClean="0"/>
              <a:t>Mais ciclos de aprendizagem</a:t>
            </a:r>
          </a:p>
          <a:p>
            <a:pPr indent="-216000">
              <a:buClr>
                <a:schemeClr val="accent1"/>
              </a:buClr>
              <a:buSzPct val="100000"/>
              <a:buFont typeface="Century Schoolbook" pitchFamily="18" charset="0"/>
              <a:buChar char="●"/>
            </a:pPr>
            <a:r>
              <a:rPr lang="pt-BR" dirty="0" smtClean="0"/>
              <a:t>Risco limitado de </a:t>
            </a:r>
            <a:r>
              <a:rPr lang="pt-BR" dirty="0" smtClean="0"/>
              <a:t>custo e esforço</a:t>
            </a:r>
          </a:p>
        </p:txBody>
      </p:sp>
      <p:sp>
        <p:nvSpPr>
          <p:cNvPr id="8" name="CaixaDeTexto 7"/>
          <p:cNvSpPr txBox="1"/>
          <p:nvPr/>
        </p:nvSpPr>
        <p:spPr>
          <a:xfrm>
            <a:off x="2500298" y="5563983"/>
            <a:ext cx="3215945" cy="646331"/>
          </a:xfrm>
          <a:prstGeom prst="rect">
            <a:avLst/>
          </a:prstGeom>
          <a:noFill/>
        </p:spPr>
        <p:txBody>
          <a:bodyPr wrap="none" rtlCol="0">
            <a:spAutoFit/>
          </a:bodyPr>
          <a:lstStyle/>
          <a:p>
            <a:pPr indent="-216000">
              <a:buClr>
                <a:schemeClr val="accent1"/>
              </a:buClr>
              <a:buSzPct val="100000"/>
              <a:buFont typeface="Century Schoolbook" pitchFamily="18" charset="0"/>
              <a:buChar char="●"/>
            </a:pPr>
            <a:r>
              <a:rPr lang="pt-BR" dirty="0" smtClean="0"/>
              <a:t>Aumento </a:t>
            </a:r>
            <a:r>
              <a:rPr lang="pt-BR" dirty="0" smtClean="0"/>
              <a:t>da </a:t>
            </a:r>
            <a:r>
              <a:rPr lang="pt-BR" dirty="0" smtClean="0"/>
              <a:t>complexidade</a:t>
            </a:r>
          </a:p>
          <a:p>
            <a:pPr indent="-216000">
              <a:buClr>
                <a:schemeClr val="accent1"/>
              </a:buClr>
              <a:buSzPct val="100000"/>
              <a:buFont typeface="Century Schoolbook" pitchFamily="18" charset="0"/>
              <a:buChar char="●"/>
            </a:pPr>
            <a:r>
              <a:rPr lang="pt-BR" dirty="0" smtClean="0"/>
              <a:t>Riscos maiores</a:t>
            </a:r>
            <a:endParaRPr lang="pt-BR" dirty="0" smtClean="0"/>
          </a:p>
        </p:txBody>
      </p:sp>
      <p:grpSp>
        <p:nvGrpSpPr>
          <p:cNvPr id="11" name="Grupo 10"/>
          <p:cNvGrpSpPr/>
          <p:nvPr/>
        </p:nvGrpSpPr>
        <p:grpSpPr>
          <a:xfrm>
            <a:off x="6500826" y="3282547"/>
            <a:ext cx="1656000" cy="1656000"/>
            <a:chOff x="629984" y="3214686"/>
            <a:chExt cx="1656000" cy="1656000"/>
          </a:xfrm>
        </p:grpSpPr>
        <p:sp>
          <p:nvSpPr>
            <p:cNvPr id="5" name="Seta para cima 4"/>
            <p:cNvSpPr/>
            <p:nvPr/>
          </p:nvSpPr>
          <p:spPr>
            <a:xfrm>
              <a:off x="629984" y="3214686"/>
              <a:ext cx="1656000" cy="1656000"/>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lvl="0"/>
              <a:endParaRPr lang="pt-BR" dirty="0" smtClean="0"/>
            </a:p>
          </p:txBody>
        </p:sp>
        <p:sp>
          <p:nvSpPr>
            <p:cNvPr id="9" name="CaixaDeTexto 8"/>
            <p:cNvSpPr txBox="1"/>
            <p:nvPr/>
          </p:nvSpPr>
          <p:spPr>
            <a:xfrm>
              <a:off x="850761" y="3719521"/>
              <a:ext cx="1214446" cy="646331"/>
            </a:xfrm>
            <a:prstGeom prst="rect">
              <a:avLst/>
            </a:prstGeom>
            <a:noFill/>
          </p:spPr>
          <p:txBody>
            <a:bodyPr wrap="square" rtlCol="0">
              <a:spAutoFit/>
            </a:bodyPr>
            <a:lstStyle/>
            <a:p>
              <a:pPr lvl="0" algn="ctr"/>
              <a:r>
                <a:rPr lang="pt-BR" dirty="0" smtClean="0"/>
                <a:t>Sprints </a:t>
              </a:r>
              <a:r>
                <a:rPr lang="pt-BR" dirty="0" smtClean="0"/>
                <a:t>curtas</a:t>
              </a:r>
              <a:endParaRPr lang="pt-BR" dirty="0" smtClean="0"/>
            </a:p>
          </p:txBody>
        </p:sp>
      </p:grpSp>
      <p:grpSp>
        <p:nvGrpSpPr>
          <p:cNvPr id="12" name="Grupo 11"/>
          <p:cNvGrpSpPr/>
          <p:nvPr/>
        </p:nvGrpSpPr>
        <p:grpSpPr>
          <a:xfrm>
            <a:off x="6000760" y="5059148"/>
            <a:ext cx="1656000" cy="1656000"/>
            <a:chOff x="1357290" y="5275148"/>
            <a:chExt cx="1656000" cy="1656000"/>
          </a:xfrm>
        </p:grpSpPr>
        <p:sp>
          <p:nvSpPr>
            <p:cNvPr id="6" name="Seta para baixo 5"/>
            <p:cNvSpPr/>
            <p:nvPr/>
          </p:nvSpPr>
          <p:spPr>
            <a:xfrm>
              <a:off x="1357290" y="5275148"/>
              <a:ext cx="1656000" cy="16560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0" name="CaixaDeTexto 9"/>
            <p:cNvSpPr txBox="1"/>
            <p:nvPr/>
          </p:nvSpPr>
          <p:spPr>
            <a:xfrm>
              <a:off x="1578067" y="5779983"/>
              <a:ext cx="1214446" cy="646331"/>
            </a:xfrm>
            <a:prstGeom prst="rect">
              <a:avLst/>
            </a:prstGeom>
            <a:noFill/>
          </p:spPr>
          <p:txBody>
            <a:bodyPr wrap="square" rtlCol="0">
              <a:spAutoFit/>
            </a:bodyPr>
            <a:lstStyle/>
            <a:p>
              <a:pPr lvl="0" algn="ctr"/>
              <a:r>
                <a:rPr lang="pt-BR" dirty="0" smtClean="0"/>
                <a:t>Sprints </a:t>
              </a:r>
              <a:r>
                <a:rPr lang="pt-BR" dirty="0" smtClean="0"/>
                <a:t>longas</a:t>
              </a:r>
              <a:endParaRPr lang="pt-BR" dirty="0" smtClean="0"/>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Scrum Sprint"/>
          <p:cNvPicPr>
            <a:picLocks noChangeAspect="1" noChangeArrowheads="1"/>
          </p:cNvPicPr>
          <p:nvPr/>
        </p:nvPicPr>
        <p:blipFill>
          <a:blip r:embed="rId3"/>
          <a:srcRect/>
          <a:stretch>
            <a:fillRect/>
          </a:stretch>
        </p:blipFill>
        <p:spPr bwMode="auto">
          <a:xfrm>
            <a:off x="2607457" y="1142984"/>
            <a:ext cx="6107947" cy="2714644"/>
          </a:xfrm>
          <a:prstGeom prst="rect">
            <a:avLst/>
          </a:prstGeom>
          <a:noFill/>
        </p:spPr>
      </p:pic>
      <p:sp>
        <p:nvSpPr>
          <p:cNvPr id="2" name="Título 1"/>
          <p:cNvSpPr>
            <a:spLocks noGrp="1"/>
          </p:cNvSpPr>
          <p:nvPr>
            <p:ph type="title"/>
          </p:nvPr>
        </p:nvSpPr>
        <p:spPr/>
        <p:txBody>
          <a:bodyPr/>
          <a:lstStyle/>
          <a:p>
            <a:r>
              <a:rPr lang="pt-BR" dirty="0" smtClean="0"/>
              <a:t>5.1 A Sprint</a:t>
            </a:r>
            <a:endParaRPr lang="pt-BR" dirty="0"/>
          </a:p>
        </p:txBody>
      </p:sp>
      <p:sp>
        <p:nvSpPr>
          <p:cNvPr id="3" name="Espaço Reservado para Conteúdo 2"/>
          <p:cNvSpPr>
            <a:spLocks noGrp="1"/>
          </p:cNvSpPr>
          <p:nvPr>
            <p:ph sz="quarter" idx="1"/>
          </p:nvPr>
        </p:nvSpPr>
        <p:spPr>
          <a:xfrm>
            <a:off x="457200" y="3857628"/>
            <a:ext cx="7467600" cy="2616324"/>
          </a:xfrm>
        </p:spPr>
        <p:txBody>
          <a:bodyPr/>
          <a:lstStyle/>
          <a:p>
            <a:r>
              <a:rPr lang="pt-BR" dirty="0" smtClean="0"/>
              <a:t>Burndowns</a:t>
            </a:r>
          </a:p>
          <a:p>
            <a:r>
              <a:rPr lang="pt-BR" dirty="0" smtClean="0"/>
              <a:t>Burn-ups</a:t>
            </a:r>
          </a:p>
          <a:p>
            <a:r>
              <a:rPr lang="pt-BR" dirty="0" smtClean="0"/>
              <a:t>Fluxos cumulativos</a:t>
            </a:r>
            <a:endParaRPr lang="pt-BR" dirty="0"/>
          </a:p>
        </p:txBody>
      </p:sp>
      <p:sp>
        <p:nvSpPr>
          <p:cNvPr id="4" name="CaixaDeTexto 3"/>
          <p:cNvSpPr txBox="1"/>
          <p:nvPr/>
        </p:nvSpPr>
        <p:spPr>
          <a:xfrm>
            <a:off x="857224" y="5643578"/>
            <a:ext cx="7072362" cy="830997"/>
          </a:xfrm>
          <a:prstGeom prst="rect">
            <a:avLst/>
          </a:prstGeom>
          <a:noFill/>
        </p:spPr>
        <p:txBody>
          <a:bodyPr wrap="square" rtlCol="0">
            <a:spAutoFit/>
          </a:bodyPr>
          <a:lstStyle/>
          <a:p>
            <a:pPr algn="r"/>
            <a:r>
              <a:rPr lang="pt-BR" sz="2400" dirty="0" smtClean="0"/>
              <a:t>“Ferramentas não substituem, nem são mais </a:t>
            </a:r>
            <a:r>
              <a:rPr lang="pt-BR" sz="2400" dirty="0" smtClean="0"/>
              <a:t>importantes que o </a:t>
            </a:r>
            <a:r>
              <a:rPr lang="pt-BR" sz="2400" dirty="0" smtClean="0"/>
              <a:t>empirismo”</a:t>
            </a:r>
            <a:endParaRPr lang="pt-BR" sz="24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Scrum Sprint"/>
          <p:cNvPicPr>
            <a:picLocks noGrp="1" noChangeAspect="1" noChangeArrowheads="1"/>
          </p:cNvPicPr>
          <p:nvPr>
            <p:ph sz="quarter" idx="1"/>
          </p:nvPr>
        </p:nvPicPr>
        <p:blipFill>
          <a:blip r:embed="rId2"/>
          <a:srcRect l="12467" r="13861"/>
          <a:stretch>
            <a:fillRect/>
          </a:stretch>
        </p:blipFill>
        <p:spPr bwMode="auto">
          <a:xfrm>
            <a:off x="642910" y="1353909"/>
            <a:ext cx="7286676" cy="4395882"/>
          </a:xfrm>
          <a:prstGeom prst="rect">
            <a:avLst/>
          </a:prstGeom>
          <a:noFill/>
        </p:spPr>
      </p:pic>
      <p:sp>
        <p:nvSpPr>
          <p:cNvPr id="2" name="Título 1"/>
          <p:cNvSpPr>
            <a:spLocks noGrp="1"/>
          </p:cNvSpPr>
          <p:nvPr>
            <p:ph type="title"/>
          </p:nvPr>
        </p:nvSpPr>
        <p:spPr/>
        <p:txBody>
          <a:bodyPr/>
          <a:lstStyle/>
          <a:p>
            <a:r>
              <a:rPr lang="pt-BR" dirty="0" smtClean="0"/>
              <a:t>5.1 A Sprint</a:t>
            </a:r>
            <a:endParaRPr lang="pt-BR" dirty="0"/>
          </a:p>
        </p:txBody>
      </p:sp>
      <p:sp>
        <p:nvSpPr>
          <p:cNvPr id="6" name="CaixaDeTexto 5"/>
          <p:cNvSpPr txBox="1"/>
          <p:nvPr/>
        </p:nvSpPr>
        <p:spPr>
          <a:xfrm>
            <a:off x="642910" y="5854503"/>
            <a:ext cx="7429552" cy="646331"/>
          </a:xfrm>
          <a:prstGeom prst="rect">
            <a:avLst/>
          </a:prstGeom>
          <a:noFill/>
        </p:spPr>
        <p:txBody>
          <a:bodyPr wrap="square" rtlCol="0">
            <a:spAutoFit/>
          </a:bodyPr>
          <a:lstStyle/>
          <a:p>
            <a:r>
              <a:rPr lang="pt-BR" i="1" dirty="0" smtClean="0"/>
              <a:t>Figura: Exemplo de </a:t>
            </a:r>
            <a:r>
              <a:rPr lang="pt-BR" i="1" dirty="0" smtClean="0"/>
              <a:t>gráfica Sprint </a:t>
            </a:r>
            <a:r>
              <a:rPr lang="pt-BR" i="1" dirty="0" smtClean="0"/>
              <a:t>Burn down. Esgotamento </a:t>
            </a:r>
            <a:r>
              <a:rPr lang="pt-BR" i="1" dirty="0" smtClean="0"/>
              <a:t>da Sprint, </a:t>
            </a:r>
            <a:r>
              <a:rPr lang="pt-BR" i="1" dirty="0" smtClean="0"/>
              <a:t>Esforço Restante, Dia. Restante, ideal.</a:t>
            </a:r>
            <a:endParaRPr lang="pt-B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1.0 O que é Scrum</a:t>
            </a:r>
            <a:endParaRPr lang="pt-BR" dirty="0"/>
          </a:p>
        </p:txBody>
      </p:sp>
      <p:graphicFrame>
        <p:nvGraphicFramePr>
          <p:cNvPr id="5" name="Espaço Reservado para Conteúdo 4"/>
          <p:cNvGraphicFramePr>
            <a:graphicFrameLocks noGrp="1"/>
          </p:cNvGraphicFramePr>
          <p:nvPr>
            <p:ph sz="quarter" idx="1"/>
          </p:nvPr>
        </p:nvGraphicFramePr>
        <p:xfrm>
          <a:off x="457200" y="1600200"/>
          <a:ext cx="7467600" cy="39719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5.1 A Sprint</a:t>
            </a:r>
            <a:endParaRPr lang="pt-BR" dirty="0"/>
          </a:p>
        </p:txBody>
      </p:sp>
      <p:sp>
        <p:nvSpPr>
          <p:cNvPr id="3" name="Espaço Reservado para Conteúdo 2"/>
          <p:cNvSpPr>
            <a:spLocks noGrp="1"/>
          </p:cNvSpPr>
          <p:nvPr>
            <p:ph sz="quarter" idx="1"/>
          </p:nvPr>
        </p:nvSpPr>
        <p:spPr/>
        <p:txBody>
          <a:bodyPr/>
          <a:lstStyle/>
          <a:p>
            <a:r>
              <a:rPr lang="pt-BR" dirty="0" smtClean="0"/>
              <a:t>Uma </a:t>
            </a:r>
            <a:r>
              <a:rPr lang="pt-BR" dirty="0" smtClean="0"/>
              <a:t>Sprint </a:t>
            </a:r>
            <a:r>
              <a:rPr lang="pt-BR" dirty="0" smtClean="0"/>
              <a:t>pode ser cancelado</a:t>
            </a:r>
            <a:r>
              <a:rPr lang="pt-BR" dirty="0" smtClean="0"/>
              <a:t>?</a:t>
            </a:r>
          </a:p>
          <a:p>
            <a:pPr lvl="1"/>
            <a:r>
              <a:rPr lang="pt-BR" dirty="0" smtClean="0"/>
              <a:t>Sim</a:t>
            </a:r>
            <a:r>
              <a:rPr lang="pt-BR" dirty="0" smtClean="0"/>
              <a:t>, uma Sprint pode ser cancelado se o objetivo </a:t>
            </a:r>
            <a:r>
              <a:rPr lang="pt-BR" dirty="0" smtClean="0"/>
              <a:t>se </a:t>
            </a:r>
            <a:r>
              <a:rPr lang="pt-BR" dirty="0" smtClean="0"/>
              <a:t>tornar </a:t>
            </a:r>
            <a:r>
              <a:rPr lang="pt-BR" dirty="0" smtClean="0"/>
              <a:t>obsoleto</a:t>
            </a:r>
          </a:p>
          <a:p>
            <a:pPr lvl="1"/>
            <a:r>
              <a:rPr lang="pt-BR" dirty="0" smtClean="0"/>
              <a:t>Somente </a:t>
            </a:r>
            <a:r>
              <a:rPr lang="pt-BR" dirty="0" smtClean="0"/>
              <a:t>o </a:t>
            </a:r>
            <a:r>
              <a:rPr lang="pt-BR" dirty="0" smtClean="0"/>
              <a:t>PO tem </a:t>
            </a:r>
            <a:r>
              <a:rPr lang="pt-BR" dirty="0" smtClean="0"/>
              <a:t>o poder de cancelar uma </a:t>
            </a:r>
            <a:r>
              <a:rPr lang="pt-BR" dirty="0" smtClean="0"/>
              <a:t>Sprint</a:t>
            </a:r>
          </a:p>
          <a:p>
            <a:pPr lvl="1"/>
            <a:r>
              <a:rPr lang="pt-BR" dirty="0" smtClean="0"/>
              <a:t>Alguns </a:t>
            </a:r>
            <a:r>
              <a:rPr lang="pt-BR" dirty="0" smtClean="0"/>
              <a:t>dos itens do Backlog </a:t>
            </a:r>
            <a:r>
              <a:rPr lang="pt-BR" dirty="0" smtClean="0"/>
              <a:t>podem ser classificados </a:t>
            </a:r>
            <a:r>
              <a:rPr lang="pt-BR" dirty="0" smtClean="0"/>
              <a:t>como “concluído” </a:t>
            </a:r>
            <a:r>
              <a:rPr lang="pt-BR" dirty="0" smtClean="0"/>
              <a:t>no cancelamento</a:t>
            </a:r>
            <a:endParaRPr lang="pt-B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5.2 Planejamento de </a:t>
            </a:r>
            <a:r>
              <a:rPr lang="pt-BR" dirty="0" smtClean="0"/>
              <a:t>Sprint</a:t>
            </a:r>
            <a:endParaRPr lang="pt-BR" dirty="0"/>
          </a:p>
        </p:txBody>
      </p:sp>
      <p:sp>
        <p:nvSpPr>
          <p:cNvPr id="3" name="Espaço Reservado para Conteúdo 2"/>
          <p:cNvSpPr>
            <a:spLocks noGrp="1"/>
          </p:cNvSpPr>
          <p:nvPr>
            <p:ph sz="quarter" idx="1"/>
          </p:nvPr>
        </p:nvSpPr>
        <p:spPr/>
        <p:txBody>
          <a:bodyPr/>
          <a:lstStyle/>
          <a:p>
            <a:r>
              <a:rPr lang="pt-BR" dirty="0" smtClean="0"/>
              <a:t>cocriação de todo o </a:t>
            </a:r>
            <a:r>
              <a:rPr lang="pt-BR" dirty="0" smtClean="0"/>
              <a:t>time</a:t>
            </a:r>
          </a:p>
          <a:p>
            <a:r>
              <a:rPr lang="pt-BR" dirty="0" smtClean="0"/>
              <a:t>8 horas </a:t>
            </a:r>
            <a:r>
              <a:rPr lang="pt-BR" dirty="0" smtClean="0"/>
              <a:t>para </a:t>
            </a:r>
            <a:r>
              <a:rPr lang="pt-BR" dirty="0" smtClean="0"/>
              <a:t>Sprint de 4 </a:t>
            </a:r>
            <a:r>
              <a:rPr lang="pt-BR" dirty="0" smtClean="0"/>
              <a:t>semanas</a:t>
            </a:r>
            <a:endParaRPr lang="pt-BR" dirty="0"/>
          </a:p>
        </p:txBody>
      </p:sp>
      <p:pic>
        <p:nvPicPr>
          <p:cNvPr id="93186" name="Picture 2" descr="Scrum Planning"/>
          <p:cNvPicPr>
            <a:picLocks noChangeAspect="1" noChangeArrowheads="1"/>
          </p:cNvPicPr>
          <p:nvPr/>
        </p:nvPicPr>
        <p:blipFill>
          <a:blip r:embed="rId3"/>
          <a:srcRect/>
          <a:stretch>
            <a:fillRect/>
          </a:stretch>
        </p:blipFill>
        <p:spPr bwMode="auto">
          <a:xfrm>
            <a:off x="571472" y="3143248"/>
            <a:ext cx="7429504" cy="3714752"/>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5.2 Planejamento de Sprint</a:t>
            </a:r>
            <a:endParaRPr lang="pt-BR" dirty="0"/>
          </a:p>
        </p:txBody>
      </p:sp>
      <p:sp>
        <p:nvSpPr>
          <p:cNvPr id="3" name="Espaço Reservado para Conteúdo 2"/>
          <p:cNvSpPr>
            <a:spLocks noGrp="1"/>
          </p:cNvSpPr>
          <p:nvPr>
            <p:ph sz="quarter" idx="1"/>
          </p:nvPr>
        </p:nvSpPr>
        <p:spPr/>
        <p:txBody>
          <a:bodyPr/>
          <a:lstStyle/>
          <a:p>
            <a:r>
              <a:rPr lang="pt-BR" dirty="0" smtClean="0"/>
              <a:t>Entrada para o planejamento da </a:t>
            </a:r>
            <a:r>
              <a:rPr lang="pt-BR" dirty="0" smtClean="0"/>
              <a:t>Sprint:</a:t>
            </a:r>
            <a:endParaRPr lang="pt-BR" dirty="0" smtClean="0"/>
          </a:p>
          <a:p>
            <a:pPr lvl="1"/>
            <a:r>
              <a:rPr lang="pt-BR" dirty="0" smtClean="0"/>
              <a:t>Backlog do Produto</a:t>
            </a:r>
            <a:endParaRPr lang="pt-BR" dirty="0" smtClean="0"/>
          </a:p>
          <a:p>
            <a:pPr lvl="1"/>
            <a:r>
              <a:rPr lang="pt-BR" dirty="0" smtClean="0"/>
              <a:t>Resultado da última Sprint</a:t>
            </a:r>
            <a:endParaRPr lang="pt-BR" dirty="0" smtClean="0"/>
          </a:p>
          <a:p>
            <a:pPr lvl="1"/>
            <a:r>
              <a:rPr lang="pt-BR" dirty="0" smtClean="0"/>
              <a:t>Capacidade projetada da </a:t>
            </a:r>
            <a:r>
              <a:rPr lang="pt-BR" dirty="0" smtClean="0"/>
              <a:t>equipe</a:t>
            </a:r>
            <a:endParaRPr lang="pt-BR" dirty="0" smtClean="0"/>
          </a:p>
          <a:p>
            <a:pPr lvl="1"/>
            <a:r>
              <a:rPr lang="pt-BR" dirty="0" smtClean="0"/>
              <a:t>Desempenho </a:t>
            </a:r>
            <a:r>
              <a:rPr lang="pt-BR" dirty="0" smtClean="0"/>
              <a:t>anterior </a:t>
            </a:r>
            <a:r>
              <a:rPr lang="pt-BR" dirty="0" smtClean="0"/>
              <a:t>da </a:t>
            </a:r>
            <a:r>
              <a:rPr lang="pt-BR" dirty="0" smtClean="0"/>
              <a:t>equipe</a:t>
            </a:r>
          </a:p>
          <a:p>
            <a:r>
              <a:rPr lang="pt-BR" dirty="0" smtClean="0"/>
              <a:t>Equipe seleciona </a:t>
            </a:r>
            <a:r>
              <a:rPr lang="pt-BR" dirty="0" smtClean="0"/>
              <a:t>o número de itens do </a:t>
            </a:r>
            <a:r>
              <a:rPr lang="pt-BR" dirty="0" smtClean="0"/>
              <a:t>Backlog do Produto </a:t>
            </a:r>
            <a:r>
              <a:rPr lang="pt-BR" dirty="0" smtClean="0"/>
              <a:t>para </a:t>
            </a:r>
            <a:r>
              <a:rPr lang="pt-BR" dirty="0" smtClean="0"/>
              <a:t>a Sprint</a:t>
            </a:r>
          </a:p>
          <a:p>
            <a:r>
              <a:rPr lang="pt-BR" dirty="0" smtClean="0"/>
              <a:t>O </a:t>
            </a:r>
            <a:r>
              <a:rPr lang="pt-BR" dirty="0" smtClean="0"/>
              <a:t>PO garante </a:t>
            </a:r>
            <a:r>
              <a:rPr lang="pt-BR" dirty="0" smtClean="0"/>
              <a:t>que os participantes estejam preparados para discutir os itens mais </a:t>
            </a:r>
            <a:r>
              <a:rPr lang="pt-BR" dirty="0" smtClean="0"/>
              <a:t>importantes</a:t>
            </a:r>
          </a:p>
          <a:p>
            <a:r>
              <a:rPr lang="pt-BR" dirty="0" smtClean="0"/>
              <a:t>Pode-se </a:t>
            </a:r>
            <a:r>
              <a:rPr lang="pt-BR" dirty="0" smtClean="0"/>
              <a:t>convidar </a:t>
            </a:r>
            <a:r>
              <a:rPr lang="pt-BR" dirty="0" smtClean="0"/>
              <a:t>outros para fornecer conselhos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7467600" cy="1143000"/>
          </a:xfrm>
        </p:spPr>
        <p:txBody>
          <a:bodyPr/>
          <a:lstStyle/>
          <a:p>
            <a:r>
              <a:rPr lang="pt-BR" dirty="0" smtClean="0"/>
              <a:t>5.2 Planejamento de Sprint</a:t>
            </a:r>
            <a:endParaRPr lang="pt-BR" dirty="0"/>
          </a:p>
        </p:txBody>
      </p:sp>
      <p:graphicFrame>
        <p:nvGraphicFramePr>
          <p:cNvPr id="4" name="Espaço Reservado para Conteúdo 3"/>
          <p:cNvGraphicFramePr>
            <a:graphicFrameLocks noGrp="1"/>
          </p:cNvGraphicFramePr>
          <p:nvPr>
            <p:ph sz="quarter" idx="4294967295"/>
          </p:nvPr>
        </p:nvGraphicFramePr>
        <p:xfrm>
          <a:off x="642910" y="3000372"/>
          <a:ext cx="7215238" cy="30003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CaixaDeTexto 12"/>
          <p:cNvSpPr txBox="1"/>
          <p:nvPr/>
        </p:nvSpPr>
        <p:spPr>
          <a:xfrm>
            <a:off x="457200" y="1903389"/>
            <a:ext cx="6858048" cy="954107"/>
          </a:xfrm>
          <a:prstGeom prst="rect">
            <a:avLst/>
          </a:prstGeom>
          <a:noFill/>
        </p:spPr>
        <p:txBody>
          <a:bodyPr wrap="square" rtlCol="0">
            <a:spAutoFit/>
          </a:bodyPr>
          <a:lstStyle/>
          <a:p>
            <a:pPr lvl="0"/>
            <a:r>
              <a:rPr lang="pt-BR" sz="2800" dirty="0" smtClean="0"/>
              <a:t>O Sprint Planning aborda os seguintes 3 tópicos</a:t>
            </a:r>
            <a:r>
              <a:rPr lang="pt-BR" sz="2800" dirty="0" smtClean="0"/>
              <a:t>:</a:t>
            </a:r>
            <a:endParaRPr lang="pt-BR" sz="2800" dirty="0" smtClean="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5.2 Planejamento da Sprint</a:t>
            </a:r>
            <a:endParaRPr lang="pt-BR" dirty="0"/>
          </a:p>
        </p:txBody>
      </p:sp>
      <p:graphicFrame>
        <p:nvGraphicFramePr>
          <p:cNvPr id="4" name="Espaço Reservado para Conteúdo 3"/>
          <p:cNvGraphicFramePr>
            <a:graphicFrameLocks noGrp="1"/>
          </p:cNvGraphicFramePr>
          <p:nvPr>
            <p:ph sz="quarter" idx="1"/>
          </p:nvPr>
        </p:nvGraphicFramePr>
        <p:xfrm>
          <a:off x="457200" y="1500174"/>
          <a:ext cx="8115328" cy="46434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aixaDeTexto 4"/>
          <p:cNvSpPr txBox="1"/>
          <p:nvPr/>
        </p:nvSpPr>
        <p:spPr>
          <a:xfrm>
            <a:off x="1000100" y="6068817"/>
            <a:ext cx="7000924" cy="646331"/>
          </a:xfrm>
          <a:prstGeom prst="rect">
            <a:avLst/>
          </a:prstGeom>
          <a:noFill/>
        </p:spPr>
        <p:txBody>
          <a:bodyPr wrap="square" rtlCol="0">
            <a:spAutoFit/>
          </a:bodyPr>
          <a:lstStyle/>
          <a:p>
            <a:pPr algn="r"/>
            <a:r>
              <a:rPr lang="pt-BR" dirty="0" smtClean="0"/>
              <a:t>“Objetivo </a:t>
            </a:r>
            <a:r>
              <a:rPr lang="pt-BR" dirty="0" smtClean="0"/>
              <a:t>da Sprint, </a:t>
            </a:r>
            <a:r>
              <a:rPr lang="pt-BR" dirty="0" smtClean="0"/>
              <a:t>itens selecionados </a:t>
            </a:r>
            <a:r>
              <a:rPr lang="pt-BR" dirty="0" smtClean="0"/>
              <a:t>do Backlog do </a:t>
            </a:r>
            <a:r>
              <a:rPr lang="pt-BR" dirty="0" smtClean="0"/>
              <a:t>Produto, </a:t>
            </a:r>
            <a:r>
              <a:rPr lang="pt-BR" dirty="0" smtClean="0"/>
              <a:t>mais o planejamento </a:t>
            </a:r>
            <a:r>
              <a:rPr lang="pt-BR" dirty="0" smtClean="0"/>
              <a:t>compõe o Backlog </a:t>
            </a:r>
            <a:r>
              <a:rPr lang="pt-BR" dirty="0" smtClean="0"/>
              <a:t>da </a:t>
            </a:r>
            <a:r>
              <a:rPr lang="pt-BR" dirty="0" smtClean="0"/>
              <a:t>Sprint”</a:t>
            </a:r>
            <a:endParaRPr lang="pt-B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5.2 Planejamento da Sprint</a:t>
            </a:r>
            <a:endParaRPr lang="pt-BR" dirty="0"/>
          </a:p>
        </p:txBody>
      </p:sp>
      <p:sp>
        <p:nvSpPr>
          <p:cNvPr id="3" name="Espaço Reservado para Conteúdo 2"/>
          <p:cNvSpPr>
            <a:spLocks noGrp="1"/>
          </p:cNvSpPr>
          <p:nvPr>
            <p:ph sz="quarter" idx="1"/>
          </p:nvPr>
        </p:nvSpPr>
        <p:spPr/>
        <p:txBody>
          <a:bodyPr/>
          <a:lstStyle/>
          <a:p>
            <a:endParaRPr lang="pt-BR"/>
          </a:p>
        </p:txBody>
      </p:sp>
      <p:pic>
        <p:nvPicPr>
          <p:cNvPr id="117762" name="Picture 2" descr="Sprint Backlog"/>
          <p:cNvPicPr>
            <a:picLocks noChangeAspect="1" noChangeArrowheads="1"/>
          </p:cNvPicPr>
          <p:nvPr/>
        </p:nvPicPr>
        <p:blipFill>
          <a:blip r:embed="rId3"/>
          <a:srcRect/>
          <a:stretch>
            <a:fillRect/>
          </a:stretch>
        </p:blipFill>
        <p:spPr bwMode="auto">
          <a:xfrm>
            <a:off x="8001024" y="-285776"/>
            <a:ext cx="6661508" cy="3552804"/>
          </a:xfrm>
          <a:prstGeom prst="rect">
            <a:avLst/>
          </a:prstGeom>
          <a:noFill/>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5.3 </a:t>
            </a:r>
            <a:r>
              <a:rPr lang="pt-BR" dirty="0" err="1" smtClean="0"/>
              <a:t>Daily</a:t>
            </a:r>
            <a:r>
              <a:rPr lang="pt-BR" dirty="0" smtClean="0"/>
              <a:t> </a:t>
            </a:r>
            <a:r>
              <a:rPr lang="pt-BR" dirty="0" smtClean="0"/>
              <a:t>Scrum</a:t>
            </a:r>
            <a:endParaRPr lang="pt-BR" dirty="0"/>
          </a:p>
        </p:txBody>
      </p:sp>
      <p:sp>
        <p:nvSpPr>
          <p:cNvPr id="3" name="Espaço Reservado para Conteúdo 2"/>
          <p:cNvSpPr>
            <a:spLocks noGrp="1"/>
          </p:cNvSpPr>
          <p:nvPr>
            <p:ph sz="quarter" idx="1"/>
          </p:nvPr>
        </p:nvSpPr>
        <p:spPr/>
        <p:txBody>
          <a:bodyPr/>
          <a:lstStyle/>
          <a:p>
            <a:endParaRPr lang="pt-B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5.4 Revisão de </a:t>
            </a:r>
            <a:r>
              <a:rPr lang="pt-BR" dirty="0" smtClean="0"/>
              <a:t>Sprint</a:t>
            </a:r>
            <a:endParaRPr lang="pt-BR" dirty="0"/>
          </a:p>
        </p:txBody>
      </p:sp>
      <p:sp>
        <p:nvSpPr>
          <p:cNvPr id="3" name="Espaço Reservado para Conteúdo 2"/>
          <p:cNvSpPr>
            <a:spLocks noGrp="1"/>
          </p:cNvSpPr>
          <p:nvPr>
            <p:ph sz="quarter" idx="1"/>
          </p:nvPr>
        </p:nvSpPr>
        <p:spPr/>
        <p:txBody>
          <a:bodyPr/>
          <a:lstStyle/>
          <a:p>
            <a:endParaRPr lang="pt-B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5.5 Retrospectiva de </a:t>
            </a:r>
            <a:r>
              <a:rPr lang="pt-BR" dirty="0" smtClean="0"/>
              <a:t>Sprint</a:t>
            </a:r>
            <a:endParaRPr lang="pt-BR" dirty="0"/>
          </a:p>
        </p:txBody>
      </p:sp>
      <p:sp>
        <p:nvSpPr>
          <p:cNvPr id="3" name="Espaço Reservado para Conteúdo 2"/>
          <p:cNvSpPr>
            <a:spLocks noGrp="1"/>
          </p:cNvSpPr>
          <p:nvPr>
            <p:ph sz="quarter" idx="1"/>
          </p:nvPr>
        </p:nvSpPr>
        <p:spPr/>
        <p:txBody>
          <a:bodyPr/>
          <a:lstStyle/>
          <a:p>
            <a:endParaRPr lang="pt-B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6.0 </a:t>
            </a:r>
            <a:r>
              <a:rPr lang="pt-BR" dirty="0" smtClean="0"/>
              <a:t>artefatos de </a:t>
            </a:r>
            <a:r>
              <a:rPr lang="pt-BR" dirty="0" smtClean="0"/>
              <a:t>Scrum</a:t>
            </a:r>
            <a:endParaRPr lang="pt-BR" dirty="0"/>
          </a:p>
        </p:txBody>
      </p:sp>
      <p:sp>
        <p:nvSpPr>
          <p:cNvPr id="3" name="Espaço Reservado para Conteúdo 2"/>
          <p:cNvSpPr>
            <a:spLocks noGrp="1"/>
          </p:cNvSpPr>
          <p:nvPr>
            <p:ph sz="quarter" idx="1"/>
          </p:nvPr>
        </p:nvSpPr>
        <p:spPr/>
        <p:txBody>
          <a:bodyPr/>
          <a:lstStyle/>
          <a:p>
            <a:endParaRPr lang="pt-B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1.0 O que é Scrum</a:t>
            </a:r>
            <a:endParaRPr lang="pt-BR" dirty="0"/>
          </a:p>
        </p:txBody>
      </p:sp>
      <p:sp>
        <p:nvSpPr>
          <p:cNvPr id="3" name="Espaço Reservado para Conteúdo 2"/>
          <p:cNvSpPr>
            <a:spLocks noGrp="1"/>
          </p:cNvSpPr>
          <p:nvPr>
            <p:ph sz="quarter" idx="1"/>
          </p:nvPr>
        </p:nvSpPr>
        <p:spPr>
          <a:xfrm>
            <a:off x="457200" y="1600201"/>
            <a:ext cx="8229600" cy="2471742"/>
          </a:xfrm>
        </p:spPr>
        <p:txBody>
          <a:bodyPr>
            <a:normAutofit fontScale="92500"/>
          </a:bodyPr>
          <a:lstStyle/>
          <a:p>
            <a:r>
              <a:rPr lang="pt-BR" dirty="0" smtClean="0"/>
              <a:t>Estrutura adaptativa, iterativa, rápida, flexível e eficaz</a:t>
            </a:r>
          </a:p>
          <a:p>
            <a:r>
              <a:rPr lang="pt-BR" dirty="0" smtClean="0"/>
              <a:t>Entregar valor priorizado e rápido</a:t>
            </a:r>
          </a:p>
          <a:p>
            <a:r>
              <a:rPr lang="pt-BR" dirty="0" smtClean="0"/>
              <a:t>Associa outros processos, técnicas e métodos</a:t>
            </a:r>
          </a:p>
          <a:p>
            <a:r>
              <a:rPr lang="pt-BR" dirty="0" smtClean="0"/>
              <a:t>Envolve práticas existentes</a:t>
            </a:r>
          </a:p>
          <a:p>
            <a:r>
              <a:rPr lang="pt-BR" dirty="0" smtClean="0"/>
              <a:t>Enfatiza a eficácia do gerenciamento, ambiente e técnicas de trabalho</a:t>
            </a:r>
          </a:p>
        </p:txBody>
      </p:sp>
      <p:pic>
        <p:nvPicPr>
          <p:cNvPr id="20482" name="Picture 2" descr="Scrum Terms - Short"/>
          <p:cNvPicPr>
            <a:picLocks noChangeAspect="1" noChangeArrowheads="1"/>
          </p:cNvPicPr>
          <p:nvPr/>
        </p:nvPicPr>
        <p:blipFill>
          <a:blip r:embed="rId3"/>
          <a:srcRect l="11369" t="12536" r="13994" b="10932"/>
          <a:stretch>
            <a:fillRect/>
          </a:stretch>
        </p:blipFill>
        <p:spPr bwMode="auto">
          <a:xfrm>
            <a:off x="457201" y="3982636"/>
            <a:ext cx="5257808" cy="2875363"/>
          </a:xfrm>
          <a:prstGeom prst="rect">
            <a:avLst/>
          </a:prstGeom>
          <a:noFill/>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6.1 Product </a:t>
            </a:r>
            <a:r>
              <a:rPr lang="pt-BR" dirty="0" smtClean="0"/>
              <a:t>Backlog</a:t>
            </a:r>
            <a:endParaRPr lang="pt-BR" dirty="0"/>
          </a:p>
        </p:txBody>
      </p:sp>
      <p:sp>
        <p:nvSpPr>
          <p:cNvPr id="3" name="Espaço Reservado para Conteúdo 2"/>
          <p:cNvSpPr>
            <a:spLocks noGrp="1"/>
          </p:cNvSpPr>
          <p:nvPr>
            <p:ph sz="quarter" idx="1"/>
          </p:nvPr>
        </p:nvSpPr>
        <p:spPr/>
        <p:txBody>
          <a:bodyPr/>
          <a:lstStyle/>
          <a:p>
            <a:endParaRPr lang="pt-B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6.1.1 Compromisso: Objetivo do </a:t>
            </a:r>
            <a:r>
              <a:rPr lang="pt-BR" dirty="0" smtClean="0"/>
              <a:t>Produto</a:t>
            </a:r>
            <a:endParaRPr lang="pt-BR" dirty="0"/>
          </a:p>
        </p:txBody>
      </p:sp>
      <p:sp>
        <p:nvSpPr>
          <p:cNvPr id="3" name="Espaço Reservado para Conteúdo 2"/>
          <p:cNvSpPr>
            <a:spLocks noGrp="1"/>
          </p:cNvSpPr>
          <p:nvPr>
            <p:ph sz="quarter" idx="1"/>
          </p:nvPr>
        </p:nvSpPr>
        <p:spPr/>
        <p:txBody>
          <a:bodyPr/>
          <a:lstStyle/>
          <a:p>
            <a:endParaRPr lang="pt-B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6.2 Backlog da </a:t>
            </a:r>
            <a:r>
              <a:rPr lang="pt-BR" dirty="0" smtClean="0"/>
              <a:t>Sprint</a:t>
            </a:r>
            <a:endParaRPr lang="pt-BR" dirty="0"/>
          </a:p>
        </p:txBody>
      </p:sp>
      <p:sp>
        <p:nvSpPr>
          <p:cNvPr id="3" name="Espaço Reservado para Conteúdo 2"/>
          <p:cNvSpPr>
            <a:spLocks noGrp="1"/>
          </p:cNvSpPr>
          <p:nvPr>
            <p:ph sz="quarter" idx="1"/>
          </p:nvPr>
        </p:nvSpPr>
        <p:spPr/>
        <p:txBody>
          <a:bodyPr/>
          <a:lstStyle/>
          <a:p>
            <a:endParaRPr lang="pt-B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6.2.1 Compromisso: Meta </a:t>
            </a:r>
            <a:r>
              <a:rPr lang="pt-BR" dirty="0" smtClean="0"/>
              <a:t>da Sprint</a:t>
            </a:r>
            <a:endParaRPr lang="pt-BR" dirty="0"/>
          </a:p>
        </p:txBody>
      </p:sp>
      <p:sp>
        <p:nvSpPr>
          <p:cNvPr id="3" name="Espaço Reservado para Conteúdo 2"/>
          <p:cNvSpPr>
            <a:spLocks noGrp="1"/>
          </p:cNvSpPr>
          <p:nvPr>
            <p:ph sz="quarter" idx="1"/>
          </p:nvPr>
        </p:nvSpPr>
        <p:spPr/>
        <p:txBody>
          <a:bodyPr/>
          <a:lstStyle/>
          <a:p>
            <a:endParaRPr lang="pt-B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6.3 incremento</a:t>
            </a:r>
            <a:endParaRPr lang="pt-BR" dirty="0"/>
          </a:p>
        </p:txBody>
      </p:sp>
      <p:sp>
        <p:nvSpPr>
          <p:cNvPr id="3" name="Espaço Reservado para Conteúdo 2"/>
          <p:cNvSpPr>
            <a:spLocks noGrp="1"/>
          </p:cNvSpPr>
          <p:nvPr>
            <p:ph sz="quarter" idx="1"/>
          </p:nvPr>
        </p:nvSpPr>
        <p:spPr/>
        <p:txBody>
          <a:bodyPr/>
          <a:lstStyle/>
          <a:p>
            <a:endParaRPr lang="pt-B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6.3.1 Compromisso: Definição de </a:t>
            </a:r>
            <a:r>
              <a:rPr lang="pt-BR" dirty="0" smtClean="0"/>
              <a:t>Feito</a:t>
            </a:r>
            <a:endParaRPr lang="pt-BR" dirty="0"/>
          </a:p>
        </p:txBody>
      </p:sp>
      <p:sp>
        <p:nvSpPr>
          <p:cNvPr id="3" name="Espaço Reservado para Conteúdo 2"/>
          <p:cNvSpPr>
            <a:spLocks noGrp="1"/>
          </p:cNvSpPr>
          <p:nvPr>
            <p:ph sz="quarter" idx="1"/>
          </p:nvPr>
        </p:nvSpPr>
        <p:spPr/>
        <p:txBody>
          <a:bodyPr/>
          <a:lstStyle/>
          <a:p>
            <a:endParaRPr lang="pt-B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2.0 A Teoria Scrum</a:t>
            </a:r>
            <a:endParaRPr lang="pt-BR" dirty="0"/>
          </a:p>
        </p:txBody>
      </p:sp>
      <p:graphicFrame>
        <p:nvGraphicFramePr>
          <p:cNvPr id="6" name="Espaço Reservado para Conteúdo 5"/>
          <p:cNvGraphicFramePr>
            <a:graphicFrameLocks noGrp="1"/>
          </p:cNvGraphicFramePr>
          <p:nvPr>
            <p:ph sz="quarter" idx="1"/>
          </p:nvPr>
        </p:nvGraphicFramePr>
        <p:xfrm>
          <a:off x="457200" y="1600200"/>
          <a:ext cx="7467600" cy="50435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Muito prazer, eu sou o Ágil! – Agilíssimo"/>
          <p:cNvPicPr>
            <a:picLocks noChangeAspect="1" noChangeArrowheads="1"/>
          </p:cNvPicPr>
          <p:nvPr/>
        </p:nvPicPr>
        <p:blipFill>
          <a:blip r:embed="rId3"/>
          <a:srcRect/>
          <a:stretch>
            <a:fillRect/>
          </a:stretch>
        </p:blipFill>
        <p:spPr bwMode="auto">
          <a:xfrm>
            <a:off x="2111122" y="2357431"/>
            <a:ext cx="6621526" cy="4500570"/>
          </a:xfrm>
          <a:prstGeom prst="rect">
            <a:avLst/>
          </a:prstGeom>
          <a:noFill/>
        </p:spPr>
      </p:pic>
      <p:sp>
        <p:nvSpPr>
          <p:cNvPr id="2" name="Título 1"/>
          <p:cNvSpPr>
            <a:spLocks noGrp="1"/>
          </p:cNvSpPr>
          <p:nvPr>
            <p:ph type="title"/>
          </p:nvPr>
        </p:nvSpPr>
        <p:spPr/>
        <p:txBody>
          <a:bodyPr>
            <a:normAutofit/>
          </a:bodyPr>
          <a:lstStyle/>
          <a:p>
            <a:r>
              <a:rPr lang="pt-BR" dirty="0" smtClean="0"/>
              <a:t>2.1 Manifesto Ágil</a:t>
            </a:r>
            <a:endParaRPr lang="pt-BR" dirty="0"/>
          </a:p>
        </p:txBody>
      </p:sp>
      <p:sp>
        <p:nvSpPr>
          <p:cNvPr id="3" name="Espaço Reservado para Conteúdo 2"/>
          <p:cNvSpPr>
            <a:spLocks noGrp="1"/>
          </p:cNvSpPr>
          <p:nvPr>
            <p:ph sz="quarter" idx="1"/>
          </p:nvPr>
        </p:nvSpPr>
        <p:spPr/>
        <p:txBody>
          <a:bodyPr/>
          <a:lstStyle/>
          <a:p>
            <a:r>
              <a:rPr lang="pt-BR" dirty="0" smtClean="0"/>
              <a:t>Em 17/02/2001, manifesto do desenvolvimento ágil de software</a:t>
            </a:r>
          </a:p>
          <a:p>
            <a:r>
              <a:rPr lang="pt-BR" dirty="0" smtClean="0"/>
              <a:t>Agile Alliance</a:t>
            </a:r>
            <a:endParaRPr lang="pt-B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ta para cima 7"/>
          <p:cNvSpPr/>
          <p:nvPr/>
        </p:nvSpPr>
        <p:spPr>
          <a:xfrm>
            <a:off x="0" y="0"/>
            <a:ext cx="5040000" cy="5616000"/>
          </a:xfrm>
          <a:prstGeom prst="upArrow">
            <a:avLst/>
          </a:prstGeom>
          <a:effectLst>
            <a:outerShdw blurRad="76200" dir="18900000" sy="23000" kx="-1200000" algn="bl"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buFont typeface="Arial" pitchFamily="34" charset="0"/>
              <a:buChar char="•"/>
            </a:pPr>
            <a:r>
              <a:rPr lang="pt-BR" sz="2400" dirty="0" smtClean="0"/>
              <a:t>Indivíduos e interações</a:t>
            </a:r>
          </a:p>
          <a:p>
            <a:pPr algn="ctr">
              <a:buFont typeface="Arial" pitchFamily="34" charset="0"/>
              <a:buChar char="•"/>
            </a:pPr>
            <a:endParaRPr lang="pt-BR" sz="2400" dirty="0" smtClean="0"/>
          </a:p>
          <a:p>
            <a:pPr algn="ctr">
              <a:buFont typeface="Arial" pitchFamily="34" charset="0"/>
              <a:buChar char="•"/>
            </a:pPr>
            <a:r>
              <a:rPr lang="pt-BR" sz="2400" dirty="0" smtClean="0"/>
              <a:t>Software que funciona</a:t>
            </a:r>
          </a:p>
          <a:p>
            <a:pPr algn="ctr">
              <a:buFont typeface="Arial" pitchFamily="34" charset="0"/>
              <a:buChar char="•"/>
            </a:pPr>
            <a:endParaRPr lang="pt-BR" sz="2400" dirty="0" smtClean="0"/>
          </a:p>
          <a:p>
            <a:pPr algn="ctr">
              <a:buFont typeface="Arial" pitchFamily="34" charset="0"/>
              <a:buChar char="•"/>
            </a:pPr>
            <a:r>
              <a:rPr lang="pt-BR" sz="2400" dirty="0" smtClean="0"/>
              <a:t>Colaboração com cliente</a:t>
            </a:r>
          </a:p>
          <a:p>
            <a:pPr algn="ctr">
              <a:buFont typeface="Arial" pitchFamily="34" charset="0"/>
              <a:buChar char="•"/>
            </a:pPr>
            <a:endParaRPr lang="pt-BR" sz="2400" dirty="0" smtClean="0"/>
          </a:p>
          <a:p>
            <a:pPr algn="ctr">
              <a:buFont typeface="Arial" pitchFamily="34" charset="0"/>
              <a:buChar char="•"/>
            </a:pPr>
            <a:r>
              <a:rPr lang="pt-BR" sz="2400" dirty="0" smtClean="0"/>
              <a:t>Respostas à mudança</a:t>
            </a:r>
          </a:p>
        </p:txBody>
      </p:sp>
      <p:sp>
        <p:nvSpPr>
          <p:cNvPr id="6" name="Seta para baixo 5"/>
          <p:cNvSpPr/>
          <p:nvPr/>
        </p:nvSpPr>
        <p:spPr>
          <a:xfrm>
            <a:off x="4104000" y="1242000"/>
            <a:ext cx="5040000" cy="5616000"/>
          </a:xfrm>
          <a:prstGeom prst="downArrow">
            <a:avLst/>
          </a:prstGeom>
          <a:effectLst>
            <a:outerShdw blurRad="76200" dir="18900000" sy="23000" kx="-1200000" algn="bl"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buFont typeface="Arial" pitchFamily="34" charset="0"/>
              <a:buChar char="•"/>
            </a:pPr>
            <a:r>
              <a:rPr lang="pt-BR" sz="2400" dirty="0" smtClean="0"/>
              <a:t>Processos e ferramentas</a:t>
            </a:r>
          </a:p>
          <a:p>
            <a:pPr algn="ctr">
              <a:buFont typeface="Arial" pitchFamily="34" charset="0"/>
              <a:buChar char="•"/>
            </a:pPr>
            <a:endParaRPr lang="pt-BR" sz="2400" dirty="0" smtClean="0"/>
          </a:p>
          <a:p>
            <a:pPr algn="ctr">
              <a:buFont typeface="Arial" pitchFamily="34" charset="0"/>
              <a:buChar char="•"/>
            </a:pPr>
            <a:r>
              <a:rPr lang="pt-BR" sz="2400" dirty="0" smtClean="0"/>
              <a:t>Documentação completa</a:t>
            </a:r>
          </a:p>
          <a:p>
            <a:pPr algn="ctr">
              <a:buFont typeface="Arial" pitchFamily="34" charset="0"/>
              <a:buChar char="•"/>
            </a:pPr>
            <a:endParaRPr lang="pt-BR" sz="2400" dirty="0" smtClean="0"/>
          </a:p>
          <a:p>
            <a:pPr algn="ctr">
              <a:buFont typeface="Arial" pitchFamily="34" charset="0"/>
              <a:buChar char="•"/>
            </a:pPr>
            <a:r>
              <a:rPr lang="pt-BR" sz="2400" dirty="0"/>
              <a:t>N</a:t>
            </a:r>
            <a:r>
              <a:rPr lang="pt-BR" sz="2400" dirty="0" smtClean="0"/>
              <a:t>egociação do contrato</a:t>
            </a:r>
          </a:p>
          <a:p>
            <a:pPr algn="ctr">
              <a:buFont typeface="Arial" pitchFamily="34" charset="0"/>
              <a:buChar char="•"/>
            </a:pPr>
            <a:endParaRPr lang="pt-BR" sz="2400" dirty="0" smtClean="0"/>
          </a:p>
          <a:p>
            <a:pPr algn="ctr">
              <a:buFont typeface="Arial" pitchFamily="34" charset="0"/>
              <a:buChar char="•"/>
            </a:pPr>
            <a:r>
              <a:rPr lang="pt-BR" sz="2400" dirty="0" smtClean="0"/>
              <a:t>Seguir planejamento</a:t>
            </a:r>
          </a:p>
        </p:txBody>
      </p:sp>
      <p:sp>
        <p:nvSpPr>
          <p:cNvPr id="2" name="Título 1"/>
          <p:cNvSpPr>
            <a:spLocks noGrp="1"/>
          </p:cNvSpPr>
          <p:nvPr>
            <p:ph type="title"/>
          </p:nvPr>
        </p:nvSpPr>
        <p:spPr>
          <a:xfrm>
            <a:off x="457200" y="5357834"/>
            <a:ext cx="7467600" cy="1143000"/>
          </a:xfrm>
        </p:spPr>
        <p:txBody>
          <a:bodyPr/>
          <a:lstStyle/>
          <a:p>
            <a:r>
              <a:rPr lang="pt-BR" dirty="0" smtClean="0"/>
              <a:t>2.1.1 O Manifesto Ágil</a:t>
            </a:r>
            <a:endParaRPr lang="pt-B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2.1.1 O Manifesto </a:t>
            </a:r>
            <a:r>
              <a:rPr lang="pt-BR" dirty="0" smtClean="0"/>
              <a:t>Ágil</a:t>
            </a:r>
            <a:endParaRPr lang="pt-BR" dirty="0"/>
          </a:p>
        </p:txBody>
      </p:sp>
      <p:graphicFrame>
        <p:nvGraphicFramePr>
          <p:cNvPr id="4" name="Espaço Reservado para Conteúdo 3"/>
          <p:cNvGraphicFramePr>
            <a:graphicFrameLocks noGrp="1"/>
          </p:cNvGraphicFramePr>
          <p:nvPr>
            <p:ph sz="quarter" idx="1"/>
          </p:nvPr>
        </p:nvGraphicFramePr>
        <p:xfrm>
          <a:off x="457200" y="1600200"/>
          <a:ext cx="7467600" cy="4873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lcão Envidraçado">
  <a:themeElements>
    <a:clrScheme name="Balcão Envidraçado">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Balcão Envidraçado">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Balcão Envidraçado">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2843</TotalTime>
  <Words>10429</Words>
  <Application>Microsoft Office PowerPoint</Application>
  <PresentationFormat>Apresentação na tela (4:3)</PresentationFormat>
  <Paragraphs>751</Paragraphs>
  <Slides>55</Slides>
  <Notes>53</Notes>
  <HiddenSlides>0</HiddenSlides>
  <MMClips>0</MMClips>
  <ScaleCrop>false</ScaleCrop>
  <HeadingPairs>
    <vt:vector size="4" baseType="variant">
      <vt:variant>
        <vt:lpstr>Tema</vt:lpstr>
      </vt:variant>
      <vt:variant>
        <vt:i4>1</vt:i4>
      </vt:variant>
      <vt:variant>
        <vt:lpstr>Títulos de slides</vt:lpstr>
      </vt:variant>
      <vt:variant>
        <vt:i4>55</vt:i4>
      </vt:variant>
    </vt:vector>
  </HeadingPairs>
  <TitlesOfParts>
    <vt:vector size="56" baseType="lpstr">
      <vt:lpstr>Balcão Envidraçado</vt:lpstr>
      <vt:lpstr>Certificado Scrum</vt:lpstr>
      <vt:lpstr>Fontes</vt:lpstr>
      <vt:lpstr>1.0 O que é Scrum</vt:lpstr>
      <vt:lpstr>1.0 O que é Scrum</vt:lpstr>
      <vt:lpstr>1.0 O que é Scrum</vt:lpstr>
      <vt:lpstr>2.0 A Teoria Scrum</vt:lpstr>
      <vt:lpstr>2.1 Manifesto Ágil</vt:lpstr>
      <vt:lpstr>2.1.1 O Manifesto Ágil</vt:lpstr>
      <vt:lpstr>2.1.1 O Manifesto Ágil</vt:lpstr>
      <vt:lpstr>2.1.2 Os doze princípios ágeis </vt:lpstr>
      <vt:lpstr>2.2 Os Três Pilares do Scrum </vt:lpstr>
      <vt:lpstr>2.2.1 Transparência</vt:lpstr>
      <vt:lpstr>2.2.1 Transparência</vt:lpstr>
      <vt:lpstr>2.2.2 Inspeção</vt:lpstr>
      <vt:lpstr>2.2.3 Adaptação</vt:lpstr>
      <vt:lpstr>3.0 Cinco Valores Scrum</vt:lpstr>
      <vt:lpstr>3.1 Coragem</vt:lpstr>
      <vt:lpstr>3.2 Foco</vt:lpstr>
      <vt:lpstr>3.3 Comprometimento</vt:lpstr>
      <vt:lpstr>3.4. Respeito </vt:lpstr>
      <vt:lpstr>3.5 Abertura</vt:lpstr>
      <vt:lpstr>4.0 Time Scrum</vt:lpstr>
      <vt:lpstr>4.0 Time Scrum </vt:lpstr>
      <vt:lpstr>4.0 Time Scrum</vt:lpstr>
      <vt:lpstr>4.0 Time Scrum </vt:lpstr>
      <vt:lpstr>4.1 Desenvolvedores</vt:lpstr>
      <vt:lpstr>4.1 Desenvolvedores</vt:lpstr>
      <vt:lpstr>4.2 Dono do Produto</vt:lpstr>
      <vt:lpstr>4.2 Dono do Produto</vt:lpstr>
      <vt:lpstr>4.3 Scrum Master</vt:lpstr>
      <vt:lpstr>4.3 Scrum Master</vt:lpstr>
      <vt:lpstr>4.3 Scrum Master</vt:lpstr>
      <vt:lpstr>4.3 Scrum Master</vt:lpstr>
      <vt:lpstr>5.0 eventos Scrum</vt:lpstr>
      <vt:lpstr>5.1 A Sprint</vt:lpstr>
      <vt:lpstr>5.1 A Sprint</vt:lpstr>
      <vt:lpstr>5.1 A Sprint</vt:lpstr>
      <vt:lpstr>5.1 A Sprint</vt:lpstr>
      <vt:lpstr>5.1 A Sprint</vt:lpstr>
      <vt:lpstr>5.1 A Sprint</vt:lpstr>
      <vt:lpstr>5.2 Planejamento de Sprint</vt:lpstr>
      <vt:lpstr>5.2 Planejamento de Sprint</vt:lpstr>
      <vt:lpstr>5.2 Planejamento de Sprint</vt:lpstr>
      <vt:lpstr>5.2 Planejamento da Sprint</vt:lpstr>
      <vt:lpstr>5.2 Planejamento da Sprint</vt:lpstr>
      <vt:lpstr>5.3 Daily Scrum</vt:lpstr>
      <vt:lpstr>5.4 Revisão de Sprint</vt:lpstr>
      <vt:lpstr>5.5 Retrospectiva de Sprint</vt:lpstr>
      <vt:lpstr>6.0 artefatos de Scrum</vt:lpstr>
      <vt:lpstr>6.1 Product Backlog</vt:lpstr>
      <vt:lpstr>6.1.1 Compromisso: Objetivo do Produto</vt:lpstr>
      <vt:lpstr>6.2 Backlog da Sprint</vt:lpstr>
      <vt:lpstr>6.2.1 Compromisso: Meta da Sprint</vt:lpstr>
      <vt:lpstr>6.3 incremento</vt:lpstr>
      <vt:lpstr>6.3.1 Compromisso: Definição de Feito</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Certificado Scrum</dc:title>
  <dc:creator>Windows User</dc:creator>
  <cp:lastModifiedBy>Windows User</cp:lastModifiedBy>
  <cp:revision>165</cp:revision>
  <dcterms:created xsi:type="dcterms:W3CDTF">2021-09-21T22:17:28Z</dcterms:created>
  <dcterms:modified xsi:type="dcterms:W3CDTF">2021-09-23T23:08:12Z</dcterms:modified>
</cp:coreProperties>
</file>